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/>
    <p:restoredTop sz="94529"/>
  </p:normalViewPr>
  <p:slideViewPr>
    <p:cSldViewPr>
      <p:cViewPr varScale="1">
        <p:scale>
          <a:sx n="120" d="100"/>
          <a:sy n="120" d="100"/>
        </p:scale>
        <p:origin x="73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EDD104-EB2B-AF42-986B-DF607471979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E5707D8-B092-BF46-AAEC-435D12B853C3}" type="slidenum">
              <a:rPr lang="en-US"/>
              <a:pPr defTabSz="966612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  <p:sp>
        <p:nvSpPr>
          <p:cNvPr id="3" name="MSIPCMContentMarking" descr="{&quot;HashCode&quot;:164761720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65EAB3DB-0B20-094F-BB06-4D2AC327AD4F}"/>
              </a:ext>
            </a:extLst>
          </p:cNvPr>
          <p:cNvSpPr txBox="1"/>
          <p:nvPr userDrawn="1"/>
        </p:nvSpPr>
        <p:spPr>
          <a:xfrm>
            <a:off x="0" y="4881156"/>
            <a:ext cx="138641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  <p:sp>
        <p:nvSpPr>
          <p:cNvPr id="3" name="MSIPCMContentMarking" descr="{&quot;HashCode&quot;:164761720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2ED1B0FE-3C91-78C9-1623-DB8741849FFB}"/>
              </a:ext>
            </a:extLst>
          </p:cNvPr>
          <p:cNvSpPr txBox="1"/>
          <p:nvPr userDrawn="1"/>
        </p:nvSpPr>
        <p:spPr>
          <a:xfrm>
            <a:off x="0" y="4881156"/>
            <a:ext cx="138641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  <p:sp>
        <p:nvSpPr>
          <p:cNvPr id="2" name="MSIPCMContentMarking" descr="{&quot;HashCode&quot;:164761720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9073863E-31EE-DE81-C1A3-471A7AFC2B79}"/>
              </a:ext>
            </a:extLst>
          </p:cNvPr>
          <p:cNvSpPr txBox="1"/>
          <p:nvPr userDrawn="1"/>
        </p:nvSpPr>
        <p:spPr>
          <a:xfrm>
            <a:off x="0" y="4881156"/>
            <a:ext cx="138641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  <p:sp>
        <p:nvSpPr>
          <p:cNvPr id="2" name="MSIPCMContentMarking" descr="{&quot;HashCode&quot;:1647617200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5FC05E51-7421-EC85-47B4-013D6D6B897C}"/>
              </a:ext>
            </a:extLst>
          </p:cNvPr>
          <p:cNvSpPr txBox="1"/>
          <p:nvPr userDrawn="1"/>
        </p:nvSpPr>
        <p:spPr>
          <a:xfrm>
            <a:off x="0" y="4881156"/>
            <a:ext cx="138641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</a:rPr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fi-FI" altLang="en-US" dirty="0"/>
              <a:t>RIPE 85  </a:t>
            </a:r>
            <a:r>
              <a:rPr lang="fi-FI" altLang="en-US" dirty="0" err="1"/>
              <a:t>Belgrade</a:t>
            </a:r>
            <a:r>
              <a:rPr lang="fi-FI" altLang="en-US" dirty="0"/>
              <a:t> and Online</a:t>
            </a:r>
          </a:p>
          <a:p>
            <a:pPr marL="0" indent="0" eaLnBrk="1" hangingPunct="1"/>
            <a:endParaRPr lang="fi-FI" altLang="en-US" dirty="0"/>
          </a:p>
          <a:p>
            <a:pPr marL="0" indent="0" eaLnBrk="1" hangingPunct="1"/>
            <a:r>
              <a:rPr lang="en-US" b="1" dirty="0"/>
              <a:t>Wednesday, 26 </a:t>
            </a:r>
            <a:r>
              <a:rPr lang="en-US" b="1" dirty="0" err="1"/>
              <a:t>Oktober</a:t>
            </a:r>
            <a:r>
              <a:rPr lang="en-US" b="1" dirty="0"/>
              <a:t> 2022</a:t>
            </a:r>
          </a:p>
          <a:p>
            <a:pPr marL="0" indent="0" eaLnBrk="1" hangingPunct="1"/>
            <a:endParaRPr lang="en-US" b="1" dirty="0"/>
          </a:p>
          <a:p>
            <a:pPr marL="0" indent="0" eaLnBrk="1" hangingPunct="1"/>
            <a:r>
              <a:rPr lang="en-US" b="1" dirty="0"/>
              <a:t>12:00 - 13:00 CET</a:t>
            </a:r>
            <a:endParaRPr lang="en-US" alt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341AF7-B2D8-8848-94F0-DADFE954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IPv6 </a:t>
            </a:r>
            <a:r>
              <a:rPr lang="fi-FI" dirty="0" err="1"/>
              <a:t>Working</a:t>
            </a:r>
            <a:r>
              <a:rPr lang="fi-FI" dirty="0"/>
              <a:t> Group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9C8-3100-40AC-B7A4-EDC16FF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133944"/>
            <a:ext cx="8268891" cy="1069655"/>
          </a:xfrm>
        </p:spPr>
        <p:txBody>
          <a:bodyPr/>
          <a:lstStyle/>
          <a:p>
            <a:r>
              <a:rPr lang="fi-FI" altLang="en-US" dirty="0">
                <a:solidFill>
                  <a:schemeClr val="tx2"/>
                </a:solidFill>
              </a:rPr>
              <a:t>Agenda   </a:t>
            </a:r>
            <a:br>
              <a:rPr lang="fi-FI" altLang="en-US" dirty="0">
                <a:solidFill>
                  <a:schemeClr val="tx2"/>
                </a:solidFill>
              </a:rPr>
            </a:br>
            <a:br>
              <a:rPr lang="fi-FI" altLang="en-US" dirty="0">
                <a:solidFill>
                  <a:schemeClr val="tx2"/>
                </a:solidFill>
              </a:rPr>
            </a:br>
            <a:r>
              <a:rPr lang="fi-FI" altLang="en-US" dirty="0">
                <a:solidFill>
                  <a:schemeClr val="tx2"/>
                </a:solidFill>
              </a:rPr>
              <a:t>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C96-C36E-4E3F-8161-5B0030BA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19A3D-44E4-4250-BC98-2294CCBB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0472"/>
              </p:ext>
            </p:extLst>
          </p:nvPr>
        </p:nvGraphicFramePr>
        <p:xfrm>
          <a:off x="467544" y="771551"/>
          <a:ext cx="8064896" cy="7005449"/>
        </p:xfrm>
        <a:graphic>
          <a:graphicData uri="http://schemas.openxmlformats.org/drawingml/2006/table">
            <a:tbl>
              <a:tblPr/>
              <a:tblGrid>
                <a:gridCol w="7711173">
                  <a:extLst>
                    <a:ext uri="{9D8B030D-6E8A-4147-A177-3AD203B41FA5}">
                      <a16:colId xmlns:a16="http://schemas.microsoft.com/office/drawing/2014/main" val="1576411955"/>
                    </a:ext>
                  </a:extLst>
                </a:gridCol>
                <a:gridCol w="353723">
                  <a:extLst>
                    <a:ext uri="{9D8B030D-6E8A-4147-A177-3AD203B41FA5}">
                      <a16:colId xmlns:a16="http://schemas.microsoft.com/office/drawing/2014/main" val="513372440"/>
                    </a:ext>
                  </a:extLst>
                </a:gridCol>
              </a:tblGrid>
              <a:tr h="884246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Chairs,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welcome, etiquette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co-chair selection, acceptation of the minutes       5 min..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Pablo Camarillo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Path Tracing     15 min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Nico Schottelius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Open Source NAT64 implementations  15 min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i-FI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Ondřej Caletka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deploying IPv6-mostly access networks.  20 min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Chairs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round up, thanks                                       5 min</a:t>
                      </a:r>
                      <a:endParaRPr lang="fi-FI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42578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96112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77766"/>
                  </a:ext>
                </a:extLst>
              </a:tr>
              <a:tr h="1091677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24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29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339503"/>
            <a:ext cx="4697016" cy="2376264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Thank you !</a:t>
            </a:r>
          </a:p>
          <a:p>
            <a:pPr marL="0" indent="0" eaLnBrk="1" hangingPunct="1"/>
            <a:r>
              <a:rPr lang="en-US" altLang="en-US" sz="4000" dirty="0"/>
              <a:t>         &amp;</a:t>
            </a:r>
          </a:p>
          <a:p>
            <a:pPr marL="0" indent="0" eaLnBrk="1" hangingPunct="1"/>
            <a:r>
              <a:rPr lang="en-US" altLang="en-US" sz="4000" dirty="0"/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0251620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Pages>0</Pages>
  <Words>98</Words>
  <Characters>0</Characters>
  <Application>Microsoft Office PowerPoint</Application>
  <PresentationFormat>On-screen Show (16:9)</PresentationFormat>
  <Lines>0</Lines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Title &amp; Bullets copy</vt:lpstr>
      <vt:lpstr>Questions</vt:lpstr>
      <vt:lpstr>IPv6 Working Group</vt:lpstr>
      <vt:lpstr>Agenda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Jetten Raymond</dc:creator>
  <cp:keywords/>
  <dc:description/>
  <cp:lastModifiedBy>Raymond Jetten</cp:lastModifiedBy>
  <cp:revision>37</cp:revision>
  <cp:lastPrinted>2020-05-12T08:36:11Z</cp:lastPrinted>
  <dcterms:modified xsi:type="dcterms:W3CDTF">2022-10-10T07:33:29Z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f2337d-3b8f-4f73-80eb-e1c6c49c36db_Enabled">
    <vt:lpwstr>true</vt:lpwstr>
  </property>
  <property fmtid="{D5CDD505-2E9C-101B-9397-08002B2CF9AE}" pid="3" name="MSIP_Label_86f2337d-3b8f-4f73-80eb-e1c6c49c36db_SetDate">
    <vt:lpwstr>2022-10-10T07:33:29Z</vt:lpwstr>
  </property>
  <property fmtid="{D5CDD505-2E9C-101B-9397-08002B2CF9AE}" pid="4" name="MSIP_Label_86f2337d-3b8f-4f73-80eb-e1c6c49c36db_Method">
    <vt:lpwstr>Standard</vt:lpwstr>
  </property>
  <property fmtid="{D5CDD505-2E9C-101B-9397-08002B2CF9AE}" pid="5" name="MSIP_Label_86f2337d-3b8f-4f73-80eb-e1c6c49c36db_Name">
    <vt:lpwstr>86f2337d-3b8f-4f73-80eb-e1c6c49c36db</vt:lpwstr>
  </property>
  <property fmtid="{D5CDD505-2E9C-101B-9397-08002B2CF9AE}" pid="6" name="MSIP_Label_86f2337d-3b8f-4f73-80eb-e1c6c49c36db_SiteId">
    <vt:lpwstr>bc70102e-bcef-408c-8acb-2ab01f1517ab</vt:lpwstr>
  </property>
  <property fmtid="{D5CDD505-2E9C-101B-9397-08002B2CF9AE}" pid="7" name="MSIP_Label_86f2337d-3b8f-4f73-80eb-e1c6c49c36db_ActionId">
    <vt:lpwstr>653ccfdb-68f0-458a-9707-ae490e205cc8</vt:lpwstr>
  </property>
  <property fmtid="{D5CDD505-2E9C-101B-9397-08002B2CF9AE}" pid="8" name="MSIP_Label_86f2337d-3b8f-4f73-80eb-e1c6c49c36db_ContentBits">
    <vt:lpwstr>2</vt:lpwstr>
  </property>
</Properties>
</file>