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9" r:id="rId3"/>
    <p:sldId id="297" r:id="rId4"/>
    <p:sldId id="274" r:id="rId5"/>
    <p:sldId id="290" r:id="rId6"/>
    <p:sldId id="307" r:id="rId7"/>
    <p:sldId id="308" r:id="rId8"/>
    <p:sldId id="309" r:id="rId9"/>
    <p:sldId id="310" r:id="rId10"/>
    <p:sldId id="317" r:id="rId11"/>
    <p:sldId id="311" r:id="rId12"/>
    <p:sldId id="318" r:id="rId13"/>
    <p:sldId id="312" r:id="rId14"/>
    <p:sldId id="319" r:id="rId15"/>
    <p:sldId id="306" r:id="rId16"/>
    <p:sldId id="298" r:id="rId17"/>
    <p:sldId id="320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" initials="H" lastIdx="2" clrIdx="0">
    <p:extLst>
      <p:ext uri="{19B8F6BF-5375-455C-9EA6-DF929625EA0E}">
        <p15:presenceInfo xmlns:p15="http://schemas.microsoft.com/office/powerpoint/2012/main" userId="H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FE1"/>
    <a:srgbClr val="060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14:51:12.4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383 280 24575,'0'14'0,"0"0"0,0 5 0,0 20 0,0-18 0,1 13 0,2-26 0,1-2 0,2-2 0,1-2 0,0 1 0,-1-3 0,-1 0 0,0 0 0,-1 0 0,1 0 0,0-4 0,5-14 0,-5 4 0,6-19 0,-7 4 0,0-6 0,-1-4 0,-3 0 0,0 2 0,0-1 0,0 8 0,0 5 0,0 6 0,0 4 0,0 5 0,-2 6 0,0 10 0,-1 8 0,2 7 0,-4 15 0,3-13 0,-6 12 0,4-17 0,1 10 0,1-10 0,2 8 0,0-11 0,0 1 0,0-3 0,2-3 0,2 1 0,4-2 0,2-1 0,-1-2 0,-2-2 0,-1-2 0,-1-2 0,2 0 0,-2-3 0,0-3 0,-3-4 0,-4-5 0,-2-1 0,-5-3 0,-10-1 0,-7 0 0,-5 3 0,0 3 0,6 5 0,5 3 0,2 0 0,5 2 0,1 2 0,1 1 0,4 3 0,3 1 0,1 4 0,3 7 0,0 4 0,0 5 0,0-1 0,0-2 0,0-2 0,0 0 0,0 1 0,0 2 0,0 0 0,0-3 0,0-3 0,0-3 0,0-1 0,5 2 0,-1-4 0,9 4 0,-1-7 0,3 2 0,1-2 0,-1-3 0,0-1 0,0-2 0,-4 0 0,-2 0 0,-2 0 0,-3-4 0,-2-6 0,-4-6 0,-6-7 0,-7-1 0,-4 1 0,-9-5 0,10 12 0,-9-7 0,3 9 0,-3 0 0,1 2 0,3 3 0,7 2 0,1 1 0,5 4 0,0 2 0,4 0 0,0 0 0,1 0 0,0 0 0,1 0 0,-1 3 0,0 9 0,-1-1 0,-1 13 0,4-5 0,0 3 0,3-1 0,0-3 0,0-2 0,0 2 0,0-2 0,0-1 0,0-2 0,1-2 0,3-1 0,3-3 0,5-3 0,2-3 0,1-1 0,0 0 0,-3 0 0,-3 0 0,-1 0 0,-1 0 0,2 0 0,3-5 0,-3-3 0,9-30 0,-10 14 0,6-34 0,-6 17 0,-1-9 0,-3-2 0,-1 4 0,-3 1 0,0 5 0,-3 7 0,-4 8 0,-6 6 0,-5 4 0,2 5 0,1 5 0,3 3 0,2 3 0,2 1 0,2 0 0,1 0 0,0 0 0,0 0 0,-2 0 0,-4 5 0,-5 12 0,-4 12 0,0 6 0,-3 7 0,2-1 0,4-1 0,3 1 0,7-7 0,0-3 0,1-2 0,3-5 0,1-1 0,2-3 0,2-4 0,5 1 0,10 0 0,12 0 0,10 0 0,2-4 0,0-5 0,-5-4 0,2-4 0,-13 0 0,5 0 0,-14 0 0,2 0 0,-5 0 0,-1 0 0,-1 0 0,1-1 0,0-5 0,0-11 0,-1-9 0,-2-8 0,-4-2 0,-4 0 0,-1 2 0,0 3 0,0 3 0,0 2 0,-2 2 0,-5 4 0,-7 7 0,-5 4 0,-2 2 0,8 4 0,-1 0 0,6 3 0,-3 0 0,1 0 0,1 0 0,2 0 0,1 2 0,-1 3 0,-1 7 0,-2 6 0,-3 6 0,2 2 0,1 3 0,2 2 0,0 0 0,1 0 0,3-7 0,1-4 0,2-5 0,1-6 0,2-3 0,0-4 0,2-2 0,0 0 0,1 0 0,-1 0 0,-1-4 0,0-3 0,-3-6 0,0-6 0,0 0 0,0-2 0,0-1 0,0 9 0,0-3 0,0 12 0,0 5 0,0 11 0,0 9 0,0 4 0,1-1 0,4 9 0,0-13 0,5 8 0,-4-16 0,0 2 0,-4-3 0,0-3 0,3-3 0,0-2 0,2-3 0,-3 0 0,-1-4 0,1-8 0,0-13 0,0-11 0,0-12 0,-3-9 0,-1-1 0,0 1 0,0 5 0,0 4 0,0 16 0,0 1 0,0 19 0,0-2 0,0 11 0,0 9 0,0 13 0,0 12 0,0 4 0,2 4 0,2-2 0,0-1 0,0 0 0,-4-7 0,0 2 0,0-16 0,0 4 0,0-11 0,0-1 0,0-9 0,0-9 0,0-9 0,0-18 0,-5-13 0,0 7 0,-5-3 0,3 26 0,1-1 0,2 7 0,-1 2 0,2 8 0,1 9 0,0 12 0,2 16 0,0 11 0,0 10 0,2 4 0,5-3 0,4-4 0,0-6 0,2-1 0,-8-21 0,4 3 0,-6-17 0,0 3 0,1-3 0,1-3 0,0-2 0,2-3 0,-3 0 0,-1-4 0,1-5 0,-1-10 0,1-12 0,-1-12 0,0-4 0,0 0 0,1 0 0,-1 9 0,-3 3 0,0 10 0,0 4 0,2 10 0,2 0 0,2 6 0,2 3 0,1 2 0,1 0 0,3 0 0,4 2 0,7 3 0,6 7 0,1 4 0,0 3 0,-7 0 0,-5-3 0,-4-1 0,-3-4 0,1 2 0,-5-6 0,2 2 0,-7-10 0,-1-5 0,-4-7 0,-6-12 0,-6-4 0,-2-3 0,-1 5 0,6 4 0,2 4 0,3 5 0,3 3 0,-5 5 0,7 5 0,-4 5 0,7 7 0,3 5 0,3 2 0,4 0 0,-3 1 0,0-4 0,-3 2 0,-3-8 0,2 1 0,-2-11 0,0-5 0,-3-10 0,-6-6 0,-1-2 0,-1 0 0,1 2 0,1 3 0,1 5 0,2 3 0,-2 5 0,1 1 0,1 2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7CB15-5A06-024F-911D-B73C6C839709}" type="datetimeFigureOut">
              <a:rPr lang="es-PE" smtClean="0"/>
              <a:t>24/10/22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43678-81FA-6046-B245-FA9AC09E5FC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370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0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22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4">
            <a:extLst>
              <a:ext uri="{FF2B5EF4-FFF2-40B4-BE49-F238E27FC236}">
                <a16:creationId xmlns:a16="http://schemas.microsoft.com/office/drawing/2014/main" id="{236E712C-490C-6746-9910-3AE0E4D157A0}"/>
              </a:ext>
            </a:extLst>
          </p:cNvPr>
          <p:cNvSpPr/>
          <p:nvPr userDrawn="1"/>
        </p:nvSpPr>
        <p:spPr>
          <a:xfrm>
            <a:off x="3607748" y="-11752"/>
            <a:ext cx="8597900" cy="6883400"/>
          </a:xfrm>
          <a:custGeom>
            <a:avLst/>
            <a:gdLst>
              <a:gd name="connsiteX0" fmla="*/ 5956300 w 8597900"/>
              <a:gd name="connsiteY0" fmla="*/ 6883400 h 6883400"/>
              <a:gd name="connsiteX1" fmla="*/ 0 w 8597900"/>
              <a:gd name="connsiteY1" fmla="*/ 0 h 6883400"/>
              <a:gd name="connsiteX2" fmla="*/ 8597900 w 8597900"/>
              <a:gd name="connsiteY2" fmla="*/ 0 h 6883400"/>
              <a:gd name="connsiteX3" fmla="*/ 8597900 w 8597900"/>
              <a:gd name="connsiteY3" fmla="*/ 6870700 h 6883400"/>
              <a:gd name="connsiteX4" fmla="*/ 5956300 w 8597900"/>
              <a:gd name="connsiteY4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7900" h="6883400">
                <a:moveTo>
                  <a:pt x="5956300" y="6883400"/>
                </a:moveTo>
                <a:lnTo>
                  <a:pt x="0" y="0"/>
                </a:lnTo>
                <a:lnTo>
                  <a:pt x="8597900" y="0"/>
                </a:lnTo>
                <a:lnTo>
                  <a:pt x="8597900" y="6870700"/>
                </a:lnTo>
                <a:lnTo>
                  <a:pt x="5956300" y="6883400"/>
                </a:lnTo>
                <a:close/>
              </a:path>
            </a:pathLst>
          </a:custGeom>
          <a:gradFill>
            <a:gsLst>
              <a:gs pos="30000">
                <a:srgbClr val="0F9FE1"/>
              </a:gs>
              <a:gs pos="100000">
                <a:srgbClr val="2565C7">
                  <a:alpha val="88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0DF57B8-F047-46F0-BC7E-668A6628FF5C}"/>
              </a:ext>
            </a:extLst>
          </p:cNvPr>
          <p:cNvSpPr/>
          <p:nvPr userDrawn="1"/>
        </p:nvSpPr>
        <p:spPr>
          <a:xfrm>
            <a:off x="-77843" y="-25402"/>
            <a:ext cx="10111453" cy="6883402"/>
          </a:xfrm>
          <a:custGeom>
            <a:avLst/>
            <a:gdLst>
              <a:gd name="connsiteX0" fmla="*/ 0 w 10111453"/>
              <a:gd name="connsiteY0" fmla="*/ 0 h 6883402"/>
              <a:gd name="connsiteX1" fmla="*/ 9849397 w 10111453"/>
              <a:gd name="connsiteY1" fmla="*/ 0 h 6883402"/>
              <a:gd name="connsiteX2" fmla="*/ 9915831 w 10111453"/>
              <a:gd name="connsiteY2" fmla="*/ 121020 h 6883402"/>
              <a:gd name="connsiteX3" fmla="*/ 9854122 w 10111453"/>
              <a:gd name="connsiteY3" fmla="*/ 1924968 h 6883402"/>
              <a:gd name="connsiteX4" fmla="*/ 6991370 w 10111453"/>
              <a:gd name="connsiteY4" fmla="*/ 6883402 h 6883402"/>
              <a:gd name="connsiteX5" fmla="*/ 5194 w 10111453"/>
              <a:gd name="connsiteY5" fmla="*/ 6883402 h 6883402"/>
              <a:gd name="connsiteX6" fmla="*/ 0 w 10111453"/>
              <a:gd name="connsiteY6" fmla="*/ 0 h 68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1453" h="6883402">
                <a:moveTo>
                  <a:pt x="0" y="0"/>
                </a:moveTo>
                <a:lnTo>
                  <a:pt x="9849397" y="0"/>
                </a:lnTo>
                <a:lnTo>
                  <a:pt x="9915831" y="121020"/>
                </a:lnTo>
                <a:cubicBezTo>
                  <a:pt x="10186558" y="675996"/>
                  <a:pt x="10185706" y="1350648"/>
                  <a:pt x="9854122" y="1924968"/>
                </a:cubicBezTo>
                <a:lnTo>
                  <a:pt x="6991370" y="6883402"/>
                </a:lnTo>
                <a:lnTo>
                  <a:pt x="5194" y="6883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5CA5E3A7-0BE1-8C4E-B0BE-F93AE8CA254D}"/>
              </a:ext>
            </a:extLst>
          </p:cNvPr>
          <p:cNvSpPr/>
          <p:nvPr userDrawn="1"/>
        </p:nvSpPr>
        <p:spPr>
          <a:xfrm rot="2700000">
            <a:off x="1777217" y="5336394"/>
            <a:ext cx="3062267" cy="3062267"/>
          </a:xfrm>
          <a:custGeom>
            <a:avLst/>
            <a:gdLst>
              <a:gd name="connsiteX0" fmla="*/ 471276 w 3062267"/>
              <a:gd name="connsiteY0" fmla="*/ 471276 h 3062267"/>
              <a:gd name="connsiteX1" fmla="*/ 1609035 w 3062267"/>
              <a:gd name="connsiteY1" fmla="*/ 0 h 3062267"/>
              <a:gd name="connsiteX2" fmla="*/ 3062267 w 3062267"/>
              <a:gd name="connsiteY2" fmla="*/ 0 h 3062267"/>
              <a:gd name="connsiteX3" fmla="*/ 0 w 3062267"/>
              <a:gd name="connsiteY3" fmla="*/ 3062267 h 3062267"/>
              <a:gd name="connsiteX4" fmla="*/ 0 w 3062267"/>
              <a:gd name="connsiteY4" fmla="*/ 1609035 h 3062267"/>
              <a:gd name="connsiteX5" fmla="*/ 471276 w 3062267"/>
              <a:gd name="connsiteY5" fmla="*/ 471276 h 306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267" h="3062267">
                <a:moveTo>
                  <a:pt x="471276" y="471276"/>
                </a:moveTo>
                <a:cubicBezTo>
                  <a:pt x="762454" y="180098"/>
                  <a:pt x="1164713" y="0"/>
                  <a:pt x="1609035" y="0"/>
                </a:cubicBezTo>
                <a:lnTo>
                  <a:pt x="3062267" y="0"/>
                </a:lnTo>
                <a:lnTo>
                  <a:pt x="0" y="3062267"/>
                </a:lnTo>
                <a:lnTo>
                  <a:pt x="0" y="1609035"/>
                </a:lnTo>
                <a:cubicBezTo>
                  <a:pt x="0" y="1164712"/>
                  <a:pt x="180098" y="762454"/>
                  <a:pt x="471276" y="471276"/>
                </a:cubicBezTo>
                <a:close/>
              </a:path>
            </a:pathLst>
          </a:custGeom>
          <a:gradFill flip="none" rotWithShape="1">
            <a:gsLst>
              <a:gs pos="30000">
                <a:srgbClr val="0F9FE1"/>
              </a:gs>
              <a:gs pos="100000">
                <a:srgbClr val="2565C7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16E879-7004-3C4F-A182-2A110959E2BF}"/>
              </a:ext>
            </a:extLst>
          </p:cNvPr>
          <p:cNvSpPr/>
          <p:nvPr userDrawn="1"/>
        </p:nvSpPr>
        <p:spPr>
          <a:xfrm>
            <a:off x="3581400" y="-25400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A3C46D1-8B66-CA4D-B279-9428806DB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969" y="805229"/>
            <a:ext cx="3395853" cy="6843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96AEDE-E62C-A345-9265-BD7478ABF86D}"/>
              </a:ext>
            </a:extLst>
          </p:cNvPr>
          <p:cNvSpPr/>
          <p:nvPr userDrawn="1"/>
        </p:nvSpPr>
        <p:spPr>
          <a:xfrm>
            <a:off x="710029" y="1918960"/>
            <a:ext cx="685211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CED8A-3C99-4E72-8DF2-691FAFF1D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643" y="4167384"/>
            <a:ext cx="6508652" cy="503507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E9619-24A0-4288-AE80-630E2E6AA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836" y="2283826"/>
            <a:ext cx="6513093" cy="161748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3E26A5AF-01F5-4361-998A-CBE9AFBBC9D1}"/>
              </a:ext>
            </a:extLst>
          </p:cNvPr>
          <p:cNvSpPr>
            <a:spLocks/>
          </p:cNvSpPr>
          <p:nvPr userDrawn="1"/>
        </p:nvSpPr>
        <p:spPr bwMode="auto">
          <a:xfrm>
            <a:off x="6051003" y="2283826"/>
            <a:ext cx="4019484" cy="4000522"/>
          </a:xfrm>
          <a:custGeom>
            <a:avLst/>
            <a:gdLst>
              <a:gd name="T0" fmla="*/ 475 w 1060"/>
              <a:gd name="T1" fmla="*/ 4 h 1055"/>
              <a:gd name="T2" fmla="*/ 373 w 1060"/>
              <a:gd name="T3" fmla="*/ 24 h 1055"/>
              <a:gd name="T4" fmla="*/ 277 w 1060"/>
              <a:gd name="T5" fmla="*/ 64 h 1055"/>
              <a:gd name="T6" fmla="*/ 192 w 1060"/>
              <a:gd name="T7" fmla="*/ 122 h 1055"/>
              <a:gd name="T8" fmla="*/ 120 w 1060"/>
              <a:gd name="T9" fmla="*/ 191 h 1055"/>
              <a:gd name="T10" fmla="*/ 64 w 1060"/>
              <a:gd name="T11" fmla="*/ 277 h 1055"/>
              <a:gd name="T12" fmla="*/ 24 w 1060"/>
              <a:gd name="T13" fmla="*/ 371 h 1055"/>
              <a:gd name="T14" fmla="*/ 2 w 1060"/>
              <a:gd name="T15" fmla="*/ 475 h 1055"/>
              <a:gd name="T16" fmla="*/ 0 w 1060"/>
              <a:gd name="T17" fmla="*/ 554 h 1055"/>
              <a:gd name="T18" fmla="*/ 16 w 1060"/>
              <a:gd name="T19" fmla="*/ 660 h 1055"/>
              <a:gd name="T20" fmla="*/ 52 w 1060"/>
              <a:gd name="T21" fmla="*/ 756 h 1055"/>
              <a:gd name="T22" fmla="*/ 106 w 1060"/>
              <a:gd name="T23" fmla="*/ 844 h 1055"/>
              <a:gd name="T24" fmla="*/ 174 w 1060"/>
              <a:gd name="T25" fmla="*/ 917 h 1055"/>
              <a:gd name="T26" fmla="*/ 254 w 1060"/>
              <a:gd name="T27" fmla="*/ 979 h 1055"/>
              <a:gd name="T28" fmla="*/ 349 w 1060"/>
              <a:gd name="T29" fmla="*/ 1023 h 1055"/>
              <a:gd name="T30" fmla="*/ 449 w 1060"/>
              <a:gd name="T31" fmla="*/ 1049 h 1055"/>
              <a:gd name="T32" fmla="*/ 529 w 1060"/>
              <a:gd name="T33" fmla="*/ 1055 h 1055"/>
              <a:gd name="T34" fmla="*/ 691 w 1060"/>
              <a:gd name="T35" fmla="*/ 1029 h 1055"/>
              <a:gd name="T36" fmla="*/ 834 w 1060"/>
              <a:gd name="T37" fmla="*/ 959 h 1055"/>
              <a:gd name="T38" fmla="*/ 948 w 1060"/>
              <a:gd name="T39" fmla="*/ 852 h 1055"/>
              <a:gd name="T40" fmla="*/ 1026 w 1060"/>
              <a:gd name="T41" fmla="*/ 716 h 1055"/>
              <a:gd name="T42" fmla="*/ 753 w 1060"/>
              <a:gd name="T43" fmla="*/ 776 h 1055"/>
              <a:gd name="T44" fmla="*/ 669 w 1060"/>
              <a:gd name="T45" fmla="*/ 830 h 1055"/>
              <a:gd name="T46" fmla="*/ 593 w 1060"/>
              <a:gd name="T47" fmla="*/ 854 h 1055"/>
              <a:gd name="T48" fmla="*/ 529 w 1060"/>
              <a:gd name="T49" fmla="*/ 860 h 1055"/>
              <a:gd name="T50" fmla="*/ 401 w 1060"/>
              <a:gd name="T51" fmla="*/ 834 h 1055"/>
              <a:gd name="T52" fmla="*/ 295 w 1060"/>
              <a:gd name="T53" fmla="*/ 764 h 1055"/>
              <a:gd name="T54" fmla="*/ 222 w 1060"/>
              <a:gd name="T55" fmla="*/ 656 h 1055"/>
              <a:gd name="T56" fmla="*/ 196 w 1060"/>
              <a:gd name="T57" fmla="*/ 528 h 1055"/>
              <a:gd name="T58" fmla="*/ 210 w 1060"/>
              <a:gd name="T59" fmla="*/ 429 h 1055"/>
              <a:gd name="T60" fmla="*/ 273 w 1060"/>
              <a:gd name="T61" fmla="*/ 317 h 1055"/>
              <a:gd name="T62" fmla="*/ 371 w 1060"/>
              <a:gd name="T63" fmla="*/ 235 h 1055"/>
              <a:gd name="T64" fmla="*/ 495 w 1060"/>
              <a:gd name="T65" fmla="*/ 197 h 1055"/>
              <a:gd name="T66" fmla="*/ 589 w 1060"/>
              <a:gd name="T67" fmla="*/ 199 h 1055"/>
              <a:gd name="T68" fmla="*/ 697 w 1060"/>
              <a:gd name="T69" fmla="*/ 239 h 1055"/>
              <a:gd name="T70" fmla="*/ 783 w 1060"/>
              <a:gd name="T71" fmla="*/ 311 h 1055"/>
              <a:gd name="T72" fmla="*/ 842 w 1060"/>
              <a:gd name="T73" fmla="*/ 407 h 1055"/>
              <a:gd name="T74" fmla="*/ 315 w 1060"/>
              <a:gd name="T75" fmla="*/ 626 h 1055"/>
              <a:gd name="T76" fmla="*/ 1050 w 1060"/>
              <a:gd name="T77" fmla="*/ 626 h 1055"/>
              <a:gd name="T78" fmla="*/ 1060 w 1060"/>
              <a:gd name="T79" fmla="*/ 528 h 1055"/>
              <a:gd name="T80" fmla="*/ 1054 w 1060"/>
              <a:gd name="T81" fmla="*/ 447 h 1055"/>
              <a:gd name="T82" fmla="*/ 1028 w 1060"/>
              <a:gd name="T83" fmla="*/ 347 h 1055"/>
              <a:gd name="T84" fmla="*/ 984 w 1060"/>
              <a:gd name="T85" fmla="*/ 255 h 1055"/>
              <a:gd name="T86" fmla="*/ 922 w 1060"/>
              <a:gd name="T87" fmla="*/ 174 h 1055"/>
              <a:gd name="T88" fmla="*/ 848 w 1060"/>
              <a:gd name="T89" fmla="*/ 106 h 1055"/>
              <a:gd name="T90" fmla="*/ 759 w 1060"/>
              <a:gd name="T91" fmla="*/ 52 h 1055"/>
              <a:gd name="T92" fmla="*/ 661 w 1060"/>
              <a:gd name="T93" fmla="*/ 18 h 1055"/>
              <a:gd name="T94" fmla="*/ 557 w 1060"/>
              <a:gd name="T95" fmla="*/ 2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0" h="1055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B151224A-4983-9448-9B39-F8926D47B0B0}"/>
              </a:ext>
            </a:extLst>
          </p:cNvPr>
          <p:cNvSpPr/>
          <p:nvPr userDrawn="1"/>
        </p:nvSpPr>
        <p:spPr>
          <a:xfrm>
            <a:off x="-19454" y="-19455"/>
            <a:ext cx="8317284" cy="6906638"/>
          </a:xfrm>
          <a:custGeom>
            <a:avLst/>
            <a:gdLst>
              <a:gd name="connsiteX0" fmla="*/ 8307421 w 8307421"/>
              <a:gd name="connsiteY0" fmla="*/ 3249038 h 6906638"/>
              <a:gd name="connsiteX1" fmla="*/ 5058383 w 8307421"/>
              <a:gd name="connsiteY1" fmla="*/ 0 h 6906638"/>
              <a:gd name="connsiteX2" fmla="*/ 0 w 8307421"/>
              <a:gd name="connsiteY2" fmla="*/ 0 h 6906638"/>
              <a:gd name="connsiteX3" fmla="*/ 0 w 8307421"/>
              <a:gd name="connsiteY3" fmla="*/ 6906638 h 6906638"/>
              <a:gd name="connsiteX4" fmla="*/ 8190689 w 8307421"/>
              <a:gd name="connsiteY4" fmla="*/ 6906638 h 6906638"/>
              <a:gd name="connsiteX5" fmla="*/ 8171234 w 8307421"/>
              <a:gd name="connsiteY5" fmla="*/ 3054485 h 6906638"/>
              <a:gd name="connsiteX0" fmla="*/ 8307421 w 8307421"/>
              <a:gd name="connsiteY0" fmla="*/ 3249038 h 6906638"/>
              <a:gd name="connsiteX1" fmla="*/ 5058383 w 8307421"/>
              <a:gd name="connsiteY1" fmla="*/ 0 h 6906638"/>
              <a:gd name="connsiteX2" fmla="*/ 0 w 8307421"/>
              <a:gd name="connsiteY2" fmla="*/ 0 h 6906638"/>
              <a:gd name="connsiteX3" fmla="*/ 0 w 8307421"/>
              <a:gd name="connsiteY3" fmla="*/ 6906638 h 6906638"/>
              <a:gd name="connsiteX4" fmla="*/ 8190689 w 8307421"/>
              <a:gd name="connsiteY4" fmla="*/ 6906638 h 6906638"/>
              <a:gd name="connsiteX5" fmla="*/ 8291884 w 8307421"/>
              <a:gd name="connsiteY5" fmla="*/ 3213235 h 6906638"/>
              <a:gd name="connsiteX0" fmla="*/ 8307421 w 8317284"/>
              <a:gd name="connsiteY0" fmla="*/ 3249038 h 6906638"/>
              <a:gd name="connsiteX1" fmla="*/ 5058383 w 8317284"/>
              <a:gd name="connsiteY1" fmla="*/ 0 h 6906638"/>
              <a:gd name="connsiteX2" fmla="*/ 0 w 8317284"/>
              <a:gd name="connsiteY2" fmla="*/ 0 h 6906638"/>
              <a:gd name="connsiteX3" fmla="*/ 0 w 8317284"/>
              <a:gd name="connsiteY3" fmla="*/ 6906638 h 6906638"/>
              <a:gd name="connsiteX4" fmla="*/ 8190689 w 8317284"/>
              <a:gd name="connsiteY4" fmla="*/ 6906638 h 6906638"/>
              <a:gd name="connsiteX5" fmla="*/ 8317284 w 8317284"/>
              <a:gd name="connsiteY5" fmla="*/ 3264035 h 69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7284" h="6906638">
                <a:moveTo>
                  <a:pt x="8307421" y="3249038"/>
                </a:moveTo>
                <a:lnTo>
                  <a:pt x="5058383" y="0"/>
                </a:lnTo>
                <a:lnTo>
                  <a:pt x="0" y="0"/>
                </a:lnTo>
                <a:lnTo>
                  <a:pt x="0" y="6906638"/>
                </a:lnTo>
                <a:lnTo>
                  <a:pt x="8190689" y="6906638"/>
                </a:lnTo>
                <a:lnTo>
                  <a:pt x="8317284" y="3264035"/>
                </a:lnTo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7">
            <a:extLst>
              <a:ext uri="{FF2B5EF4-FFF2-40B4-BE49-F238E27FC236}">
                <a16:creationId xmlns:a16="http://schemas.microsoft.com/office/drawing/2014/main" id="{2F8377DC-601F-424A-A289-021940D9A8F0}"/>
              </a:ext>
            </a:extLst>
          </p:cNvPr>
          <p:cNvSpPr/>
          <p:nvPr userDrawn="1"/>
        </p:nvSpPr>
        <p:spPr>
          <a:xfrm rot="13500000" flipH="1">
            <a:off x="4137013" y="921238"/>
            <a:ext cx="3142226" cy="1295400"/>
          </a:xfrm>
          <a:prstGeom prst="round2SameRect">
            <a:avLst>
              <a:gd name="adj1" fmla="val 28452"/>
              <a:gd name="adj2" fmla="val 0"/>
            </a:avLst>
          </a:prstGeom>
          <a:gradFill>
            <a:gsLst>
              <a:gs pos="100000">
                <a:srgbClr val="0F9FE1"/>
              </a:gs>
              <a:gs pos="10000">
                <a:srgbClr val="06094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2B4866F-D725-E341-A758-CC8568032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201" y="1938431"/>
            <a:ext cx="4572118" cy="914400"/>
          </a:xfrm>
        </p:spPr>
        <p:txBody>
          <a:bodyPr>
            <a:noAutofit/>
          </a:bodyPr>
          <a:lstStyle>
            <a:lvl1pPr marL="0" indent="0">
              <a:buNone/>
              <a:defRPr sz="7200" b="1" i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PE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7F76D25-C581-2349-95AD-D36EBFBA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707" y="3643953"/>
            <a:ext cx="4285657" cy="955415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Syle</a:t>
            </a:r>
            <a:endParaRPr lang="es-PE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97FADCB-F69E-1046-8C43-4DD5D4FE07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4A7BE43-F9B3-254A-A39B-37BA5A84CE18}"/>
              </a:ext>
            </a:extLst>
          </p:cNvPr>
          <p:cNvCxnSpPr>
            <a:cxnSpLocks/>
          </p:cNvCxnSpPr>
          <p:nvPr userDrawn="1"/>
        </p:nvCxnSpPr>
        <p:spPr>
          <a:xfrm>
            <a:off x="10599576" y="6547373"/>
            <a:ext cx="9094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A5C2C06-D34A-574E-BA4F-395151D7B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4045" y="463375"/>
            <a:ext cx="5623706" cy="642460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C34708-595F-4DDD-8A7B-97EAC7537342}"/>
              </a:ext>
            </a:extLst>
          </p:cNvPr>
          <p:cNvSpPr/>
          <p:nvPr userDrawn="1"/>
        </p:nvSpPr>
        <p:spPr>
          <a:xfrm>
            <a:off x="8967026" y="-28759"/>
            <a:ext cx="3224975" cy="4415921"/>
          </a:xfrm>
          <a:custGeom>
            <a:avLst/>
            <a:gdLst>
              <a:gd name="connsiteX0" fmla="*/ 480472 w 3224975"/>
              <a:gd name="connsiteY0" fmla="*/ 0 h 4415921"/>
              <a:gd name="connsiteX1" fmla="*/ 1429533 w 3224975"/>
              <a:gd name="connsiteY1" fmla="*/ 0 h 4415921"/>
              <a:gd name="connsiteX2" fmla="*/ 1339206 w 3224975"/>
              <a:gd name="connsiteY2" fmla="*/ 82095 h 4415921"/>
              <a:gd name="connsiteX3" fmla="*/ 719000 w 3224975"/>
              <a:gd name="connsiteY3" fmla="*/ 1579405 h 4415921"/>
              <a:gd name="connsiteX4" fmla="*/ 2836516 w 3224975"/>
              <a:gd name="connsiteY4" fmla="*/ 3696921 h 4415921"/>
              <a:gd name="connsiteX5" fmla="*/ 3053020 w 3224975"/>
              <a:gd name="connsiteY5" fmla="*/ 3685989 h 4415921"/>
              <a:gd name="connsiteX6" fmla="*/ 3224975 w 3224975"/>
              <a:gd name="connsiteY6" fmla="*/ 3659746 h 4415921"/>
              <a:gd name="connsiteX7" fmla="*/ 3224975 w 3224975"/>
              <a:gd name="connsiteY7" fmla="*/ 4386252 h 4415921"/>
              <a:gd name="connsiteX8" fmla="*/ 3126533 w 3224975"/>
              <a:gd name="connsiteY8" fmla="*/ 4401276 h 4415921"/>
              <a:gd name="connsiteX9" fmla="*/ 2836516 w 3224975"/>
              <a:gd name="connsiteY9" fmla="*/ 4415921 h 4415921"/>
              <a:gd name="connsiteX10" fmla="*/ 0 w 3224975"/>
              <a:gd name="connsiteY10" fmla="*/ 1579405 h 4415921"/>
              <a:gd name="connsiteX11" fmla="*/ 342352 w 3224975"/>
              <a:gd name="connsiteY11" fmla="*/ 227353 h 4415921"/>
              <a:gd name="connsiteX12" fmla="*/ 480472 w 3224975"/>
              <a:gd name="connsiteY12" fmla="*/ 0 h 441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975" h="4415921">
                <a:moveTo>
                  <a:pt x="480472" y="0"/>
                </a:moveTo>
                <a:lnTo>
                  <a:pt x="1429533" y="0"/>
                </a:lnTo>
                <a:lnTo>
                  <a:pt x="1339206" y="82095"/>
                </a:lnTo>
                <a:cubicBezTo>
                  <a:pt x="956011" y="465290"/>
                  <a:pt x="719000" y="994669"/>
                  <a:pt x="719000" y="1579405"/>
                </a:cubicBezTo>
                <a:cubicBezTo>
                  <a:pt x="719000" y="2748877"/>
                  <a:pt x="1667044" y="3696921"/>
                  <a:pt x="2836516" y="3696921"/>
                </a:cubicBezTo>
                <a:cubicBezTo>
                  <a:pt x="2909608" y="3696921"/>
                  <a:pt x="2981835" y="3693218"/>
                  <a:pt x="3053020" y="3685989"/>
                </a:cubicBezTo>
                <a:lnTo>
                  <a:pt x="3224975" y="3659746"/>
                </a:lnTo>
                <a:lnTo>
                  <a:pt x="3224975" y="4386252"/>
                </a:lnTo>
                <a:lnTo>
                  <a:pt x="3126533" y="4401276"/>
                </a:lnTo>
                <a:cubicBezTo>
                  <a:pt x="3031178" y="4410961"/>
                  <a:pt x="2934426" y="4415921"/>
                  <a:pt x="2836516" y="4415921"/>
                </a:cubicBezTo>
                <a:cubicBezTo>
                  <a:pt x="1269951" y="4415921"/>
                  <a:pt x="0" y="3145970"/>
                  <a:pt x="0" y="1579405"/>
                </a:cubicBezTo>
                <a:cubicBezTo>
                  <a:pt x="0" y="1089854"/>
                  <a:pt x="124019" y="629268"/>
                  <a:pt x="342352" y="227353"/>
                </a:cubicBezTo>
                <a:lnTo>
                  <a:pt x="480472" y="0"/>
                </a:ln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DE4227B-1FB9-447E-A796-8D9F38A4F0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707" y="6304536"/>
            <a:ext cx="1360984" cy="2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D421BD-BB9E-4E55-AA6A-9D4C3DCDD8A1}"/>
              </a:ext>
            </a:extLst>
          </p:cNvPr>
          <p:cNvSpPr/>
          <p:nvPr userDrawn="1"/>
        </p:nvSpPr>
        <p:spPr>
          <a:xfrm>
            <a:off x="6760147" y="2229089"/>
            <a:ext cx="5431853" cy="4635654"/>
          </a:xfrm>
          <a:custGeom>
            <a:avLst/>
            <a:gdLst>
              <a:gd name="connsiteX0" fmla="*/ 3174499 w 5431853"/>
              <a:gd name="connsiteY0" fmla="*/ 0 h 4635654"/>
              <a:gd name="connsiteX1" fmla="*/ 5419209 w 5431853"/>
              <a:gd name="connsiteY1" fmla="*/ 929789 h 4635654"/>
              <a:gd name="connsiteX2" fmla="*/ 5431853 w 5431853"/>
              <a:gd name="connsiteY2" fmla="*/ 943701 h 4635654"/>
              <a:gd name="connsiteX3" fmla="*/ 5431853 w 5431853"/>
              <a:gd name="connsiteY3" fmla="*/ 2453583 h 4635654"/>
              <a:gd name="connsiteX4" fmla="*/ 5358093 w 5431853"/>
              <a:gd name="connsiteY4" fmla="*/ 2252056 h 4635654"/>
              <a:gd name="connsiteX5" fmla="*/ 3174499 w 5431853"/>
              <a:gd name="connsiteY5" fmla="*/ 804672 h 4635654"/>
              <a:gd name="connsiteX6" fmla="*/ 804672 w 5431853"/>
              <a:gd name="connsiteY6" fmla="*/ 3174499 h 4635654"/>
              <a:gd name="connsiteX7" fmla="*/ 1209401 w 5431853"/>
              <a:gd name="connsiteY7" fmla="*/ 4499492 h 4635654"/>
              <a:gd name="connsiteX8" fmla="*/ 1311221 w 5431853"/>
              <a:gd name="connsiteY8" fmla="*/ 4635654 h 4635654"/>
              <a:gd name="connsiteX9" fmla="*/ 358096 w 5431853"/>
              <a:gd name="connsiteY9" fmla="*/ 4635654 h 4635654"/>
              <a:gd name="connsiteX10" fmla="*/ 249468 w 5431853"/>
              <a:gd name="connsiteY10" fmla="*/ 4410157 h 4635654"/>
              <a:gd name="connsiteX11" fmla="*/ 0 w 5431853"/>
              <a:gd name="connsiteY11" fmla="*/ 3174499 h 4635654"/>
              <a:gd name="connsiteX12" fmla="*/ 3174499 w 5431853"/>
              <a:gd name="connsiteY12" fmla="*/ 0 h 463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1853" h="4635654">
                <a:moveTo>
                  <a:pt x="3174499" y="0"/>
                </a:moveTo>
                <a:cubicBezTo>
                  <a:pt x="4051113" y="0"/>
                  <a:pt x="4844737" y="355318"/>
                  <a:pt x="5419209" y="929789"/>
                </a:cubicBezTo>
                <a:lnTo>
                  <a:pt x="5431853" y="943701"/>
                </a:lnTo>
                <a:lnTo>
                  <a:pt x="5431853" y="2453583"/>
                </a:lnTo>
                <a:lnTo>
                  <a:pt x="5358093" y="2252056"/>
                </a:lnTo>
                <a:cubicBezTo>
                  <a:pt x="4998334" y="1401489"/>
                  <a:pt x="4156113" y="804672"/>
                  <a:pt x="3174499" y="804672"/>
                </a:cubicBezTo>
                <a:cubicBezTo>
                  <a:pt x="1865680" y="804672"/>
                  <a:pt x="804672" y="1865680"/>
                  <a:pt x="804672" y="3174499"/>
                </a:cubicBezTo>
                <a:cubicBezTo>
                  <a:pt x="804672" y="3665306"/>
                  <a:pt x="953876" y="4121265"/>
                  <a:pt x="1209401" y="4499492"/>
                </a:cubicBezTo>
                <a:lnTo>
                  <a:pt x="1311221" y="4635654"/>
                </a:lnTo>
                <a:lnTo>
                  <a:pt x="358096" y="4635654"/>
                </a:lnTo>
                <a:lnTo>
                  <a:pt x="249468" y="4410157"/>
                </a:lnTo>
                <a:cubicBezTo>
                  <a:pt x="88830" y="4030365"/>
                  <a:pt x="0" y="3612806"/>
                  <a:pt x="0" y="3174499"/>
                </a:cubicBezTo>
                <a:cubicBezTo>
                  <a:pt x="0" y="1421272"/>
                  <a:pt x="1421272" y="0"/>
                  <a:pt x="3174499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B67AA-245E-4D0A-A2B2-BA525779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09714"/>
            <a:ext cx="4510548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9C6B1-2EFD-490B-A17D-AF9EF05D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: Shape 19">
            <a:extLst>
              <a:ext uri="{FF2B5EF4-FFF2-40B4-BE49-F238E27FC236}">
                <a16:creationId xmlns:a16="http://schemas.microsoft.com/office/drawing/2014/main" id="{DCA871A8-944D-084C-917B-9C36F5D5B1B3}"/>
              </a:ext>
            </a:extLst>
          </p:cNvPr>
          <p:cNvSpPr/>
          <p:nvPr userDrawn="1"/>
        </p:nvSpPr>
        <p:spPr>
          <a:xfrm rot="2700000">
            <a:off x="-2092387" y="107430"/>
            <a:ext cx="6631761" cy="6631762"/>
          </a:xfrm>
          <a:custGeom>
            <a:avLst/>
            <a:gdLst>
              <a:gd name="connsiteX0" fmla="*/ 0 w 6600475"/>
              <a:gd name="connsiteY0" fmla="*/ 1751138 h 6600476"/>
              <a:gd name="connsiteX1" fmla="*/ 1751138 w 6600475"/>
              <a:gd name="connsiteY1" fmla="*/ 0 h 6600476"/>
              <a:gd name="connsiteX2" fmla="*/ 6264627 w 6600475"/>
              <a:gd name="connsiteY2" fmla="*/ 0 h 6600476"/>
              <a:gd name="connsiteX3" fmla="*/ 6600475 w 6600475"/>
              <a:gd name="connsiteY3" fmla="*/ 335848 h 6600476"/>
              <a:gd name="connsiteX4" fmla="*/ 6600475 w 6600475"/>
              <a:gd name="connsiteY4" fmla="*/ 4849339 h 6600476"/>
              <a:gd name="connsiteX5" fmla="*/ 4849338 w 6600475"/>
              <a:gd name="connsiteY5" fmla="*/ 6600476 h 66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0475" h="6600476">
                <a:moveTo>
                  <a:pt x="0" y="1751138"/>
                </a:moveTo>
                <a:lnTo>
                  <a:pt x="1751138" y="0"/>
                </a:lnTo>
                <a:lnTo>
                  <a:pt x="6264627" y="0"/>
                </a:lnTo>
                <a:cubicBezTo>
                  <a:pt x="6450111" y="0"/>
                  <a:pt x="6600475" y="150364"/>
                  <a:pt x="6600475" y="335848"/>
                </a:cubicBezTo>
                <a:lnTo>
                  <a:pt x="6600475" y="4849339"/>
                </a:lnTo>
                <a:lnTo>
                  <a:pt x="4849338" y="6600476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FA08752D-4CB2-9D4D-AA50-8F6DF55F7265}"/>
              </a:ext>
            </a:extLst>
          </p:cNvPr>
          <p:cNvSpPr/>
          <p:nvPr userDrawn="1"/>
        </p:nvSpPr>
        <p:spPr>
          <a:xfrm rot="2700000">
            <a:off x="-1525818" y="3000436"/>
            <a:ext cx="7877067" cy="1040732"/>
          </a:xfrm>
          <a:custGeom>
            <a:avLst/>
            <a:gdLst>
              <a:gd name="connsiteX0" fmla="*/ 0 w 7877067"/>
              <a:gd name="connsiteY0" fmla="*/ 35642 h 1040732"/>
              <a:gd name="connsiteX1" fmla="*/ 80762 w 7877067"/>
              <a:gd name="connsiteY1" fmla="*/ 10572 h 1040732"/>
              <a:gd name="connsiteX2" fmla="*/ 185634 w 7877067"/>
              <a:gd name="connsiteY2" fmla="*/ 0 h 1040732"/>
              <a:gd name="connsiteX3" fmla="*/ 7356701 w 7877067"/>
              <a:gd name="connsiteY3" fmla="*/ 0 h 1040732"/>
              <a:gd name="connsiteX4" fmla="*/ 7877067 w 7877067"/>
              <a:gd name="connsiteY4" fmla="*/ 520366 h 1040732"/>
              <a:gd name="connsiteX5" fmla="*/ 7356701 w 7877067"/>
              <a:gd name="connsiteY5" fmla="*/ 1040732 h 1040732"/>
              <a:gd name="connsiteX6" fmla="*/ 1005090 w 7877067"/>
              <a:gd name="connsiteY6" fmla="*/ 1040732 h 104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7067" h="1040732">
                <a:moveTo>
                  <a:pt x="0" y="35642"/>
                </a:moveTo>
                <a:lnTo>
                  <a:pt x="80762" y="10572"/>
                </a:lnTo>
                <a:cubicBezTo>
                  <a:pt x="114637" y="3640"/>
                  <a:pt x="149710" y="0"/>
                  <a:pt x="185634" y="0"/>
                </a:cubicBezTo>
                <a:lnTo>
                  <a:pt x="7356701" y="0"/>
                </a:lnTo>
                <a:cubicBezTo>
                  <a:pt x="7644091" y="0"/>
                  <a:pt x="7877067" y="232976"/>
                  <a:pt x="7877067" y="520366"/>
                </a:cubicBezTo>
                <a:cubicBezTo>
                  <a:pt x="7877067" y="807756"/>
                  <a:pt x="7644091" y="1040732"/>
                  <a:pt x="7356701" y="1040732"/>
                </a:cubicBezTo>
                <a:lnTo>
                  <a:pt x="1005090" y="1040732"/>
                </a:lnTo>
                <a:close/>
              </a:path>
            </a:pathLst>
          </a:custGeom>
          <a:gradFill flip="none" rotWithShape="1">
            <a:gsLst>
              <a:gs pos="100000">
                <a:srgbClr val="0F9FE1"/>
              </a:gs>
              <a:gs pos="18000">
                <a:srgbClr val="0609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AD7CB9EC-BB05-8F4B-9CAF-12987E9F5B85}"/>
              </a:ext>
            </a:extLst>
          </p:cNvPr>
          <p:cNvSpPr/>
          <p:nvPr userDrawn="1"/>
        </p:nvSpPr>
        <p:spPr>
          <a:xfrm rot="2700000">
            <a:off x="-363486" y="1248799"/>
            <a:ext cx="7510468" cy="1679350"/>
          </a:xfrm>
          <a:custGeom>
            <a:avLst/>
            <a:gdLst>
              <a:gd name="connsiteX0" fmla="*/ 0 w 7510468"/>
              <a:gd name="connsiteY0" fmla="*/ 1601487 h 1679350"/>
              <a:gd name="connsiteX1" fmla="*/ 1601488 w 7510468"/>
              <a:gd name="connsiteY1" fmla="*/ 0 h 1679350"/>
              <a:gd name="connsiteX2" fmla="*/ 6670793 w 7510468"/>
              <a:gd name="connsiteY2" fmla="*/ 0 h 1679350"/>
              <a:gd name="connsiteX3" fmla="*/ 7510468 w 7510468"/>
              <a:gd name="connsiteY3" fmla="*/ 839675 h 1679350"/>
              <a:gd name="connsiteX4" fmla="*/ 6670793 w 7510468"/>
              <a:gd name="connsiteY4" fmla="*/ 1679350 h 1679350"/>
              <a:gd name="connsiteX5" fmla="*/ 348721 w 7510468"/>
              <a:gd name="connsiteY5" fmla="*/ 1679350 h 1679350"/>
              <a:gd name="connsiteX6" fmla="*/ 21882 w 7510468"/>
              <a:gd name="connsiteY6" fmla="*/ 1613364 h 167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0468" h="1679350">
                <a:moveTo>
                  <a:pt x="0" y="1601487"/>
                </a:moveTo>
                <a:lnTo>
                  <a:pt x="1601488" y="0"/>
                </a:lnTo>
                <a:lnTo>
                  <a:pt x="6670793" y="0"/>
                </a:lnTo>
                <a:cubicBezTo>
                  <a:pt x="7134533" y="0"/>
                  <a:pt x="7510468" y="375935"/>
                  <a:pt x="7510468" y="839675"/>
                </a:cubicBezTo>
                <a:cubicBezTo>
                  <a:pt x="7510468" y="1303415"/>
                  <a:pt x="7134533" y="1679350"/>
                  <a:pt x="6670793" y="1679350"/>
                </a:cubicBezTo>
                <a:lnTo>
                  <a:pt x="348721" y="1679350"/>
                </a:lnTo>
                <a:cubicBezTo>
                  <a:pt x="232786" y="1679350"/>
                  <a:pt x="122339" y="1655854"/>
                  <a:pt x="21882" y="1613364"/>
                </a:cubicBezTo>
                <a:close/>
              </a:path>
            </a:pathLst>
          </a:custGeom>
          <a:gradFill flip="none" rotWithShape="1">
            <a:gsLst>
              <a:gs pos="100000">
                <a:srgbClr val="0F9FE1"/>
              </a:gs>
              <a:gs pos="16000">
                <a:srgbClr val="0609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26">
            <a:extLst>
              <a:ext uri="{FF2B5EF4-FFF2-40B4-BE49-F238E27FC236}">
                <a16:creationId xmlns:a16="http://schemas.microsoft.com/office/drawing/2014/main" id="{59B3D709-FD13-F640-B807-342E0CE350B0}"/>
              </a:ext>
            </a:extLst>
          </p:cNvPr>
          <p:cNvSpPr/>
          <p:nvPr userDrawn="1"/>
        </p:nvSpPr>
        <p:spPr>
          <a:xfrm rot="2700000">
            <a:off x="2126460" y="1300012"/>
            <a:ext cx="4617745" cy="355116"/>
          </a:xfrm>
          <a:custGeom>
            <a:avLst/>
            <a:gdLst>
              <a:gd name="connsiteX0" fmla="*/ 0 w 4617745"/>
              <a:gd name="connsiteY0" fmla="*/ 355115 h 355116"/>
              <a:gd name="connsiteX1" fmla="*/ 355115 w 4617745"/>
              <a:gd name="connsiteY1" fmla="*/ 0 h 355116"/>
              <a:gd name="connsiteX2" fmla="*/ 4440187 w 4617745"/>
              <a:gd name="connsiteY2" fmla="*/ 0 h 355116"/>
              <a:gd name="connsiteX3" fmla="*/ 4617745 w 4617745"/>
              <a:gd name="connsiteY3" fmla="*/ 177558 h 355116"/>
              <a:gd name="connsiteX4" fmla="*/ 4617744 w 4617745"/>
              <a:gd name="connsiteY4" fmla="*/ 177558 h 355116"/>
              <a:gd name="connsiteX5" fmla="*/ 4440186 w 4617745"/>
              <a:gd name="connsiteY5" fmla="*/ 355116 h 3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7745" h="355116">
                <a:moveTo>
                  <a:pt x="0" y="355115"/>
                </a:moveTo>
                <a:lnTo>
                  <a:pt x="355115" y="0"/>
                </a:lnTo>
                <a:lnTo>
                  <a:pt x="4440187" y="0"/>
                </a:lnTo>
                <a:cubicBezTo>
                  <a:pt x="4538250" y="0"/>
                  <a:pt x="4617745" y="79495"/>
                  <a:pt x="4617745" y="177558"/>
                </a:cubicBezTo>
                <a:lnTo>
                  <a:pt x="4617744" y="177558"/>
                </a:lnTo>
                <a:cubicBezTo>
                  <a:pt x="4617744" y="275621"/>
                  <a:pt x="4538249" y="355116"/>
                  <a:pt x="4440186" y="355116"/>
                </a:cubicBezTo>
                <a:close/>
              </a:path>
            </a:pathLst>
          </a:custGeom>
          <a:gradFill flip="none" rotWithShape="1">
            <a:gsLst>
              <a:gs pos="100000">
                <a:srgbClr val="0F9FE1"/>
              </a:gs>
              <a:gs pos="24000">
                <a:srgbClr val="0609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0E2FFA9-DFD2-9640-9ED0-DD6CDE9E966E}"/>
              </a:ext>
            </a:extLst>
          </p:cNvPr>
          <p:cNvCxnSpPr>
            <a:cxnSpLocks/>
          </p:cNvCxnSpPr>
          <p:nvPr userDrawn="1"/>
        </p:nvCxnSpPr>
        <p:spPr>
          <a:xfrm>
            <a:off x="5397909" y="6547373"/>
            <a:ext cx="611111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25AF36-E83A-614E-8BD7-CFBD34F26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8288" y="2665413"/>
            <a:ext cx="4494212" cy="3549650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Tipo de letra del sistema normal"/>
              <a:buChar char="&gt;"/>
              <a:defRPr/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Tipo de letra del sistema normal"/>
              <a:buChar char="&gt;"/>
              <a:defRPr/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Tipo de letra del sistema normal"/>
              <a:buChar char="&gt;"/>
              <a:defRPr/>
            </a:lvl3pPr>
            <a:lvl4pPr marL="1600200" indent="-2286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Tipo de letra del sistema normal"/>
              <a:buChar char="&gt;"/>
              <a:defRPr/>
            </a:lvl4pPr>
            <a:lvl5pPr marL="2057400" indent="-2286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Tipo de letra del sistema normal"/>
              <a:buChar char="&gt;"/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C309BF-4D81-46BC-BD63-8BEAF268ABE8}"/>
              </a:ext>
            </a:extLst>
          </p:cNvPr>
          <p:cNvSpPr/>
          <p:nvPr userDrawn="1"/>
        </p:nvSpPr>
        <p:spPr>
          <a:xfrm rot="2700000">
            <a:off x="1451623" y="1512767"/>
            <a:ext cx="3738721" cy="3738721"/>
          </a:xfrm>
          <a:prstGeom prst="roundRect">
            <a:avLst>
              <a:gd name="adj" fmla="val 53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A0BAA0-FE98-4609-A2F3-7421E8D5A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707" y="6304536"/>
            <a:ext cx="1360984" cy="2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46EEBD5-5BD9-47CC-AF44-395663992A51}"/>
              </a:ext>
            </a:extLst>
          </p:cNvPr>
          <p:cNvSpPr/>
          <p:nvPr userDrawn="1"/>
        </p:nvSpPr>
        <p:spPr>
          <a:xfrm>
            <a:off x="1" y="4958443"/>
            <a:ext cx="2447677" cy="1899557"/>
          </a:xfrm>
          <a:custGeom>
            <a:avLst/>
            <a:gdLst>
              <a:gd name="connsiteX0" fmla="*/ 1022225 w 2447677"/>
              <a:gd name="connsiteY0" fmla="*/ 0 h 1899557"/>
              <a:gd name="connsiteX1" fmla="*/ 1097390 w 2447677"/>
              <a:gd name="connsiteY1" fmla="*/ 5369 h 1899557"/>
              <a:gd name="connsiteX2" fmla="*/ 1167186 w 2447677"/>
              <a:gd name="connsiteY2" fmla="*/ 10738 h 1899557"/>
              <a:gd name="connsiteX3" fmla="*/ 1242351 w 2447677"/>
              <a:gd name="connsiteY3" fmla="*/ 16107 h 1899557"/>
              <a:gd name="connsiteX4" fmla="*/ 1312148 w 2447677"/>
              <a:gd name="connsiteY4" fmla="*/ 32214 h 1899557"/>
              <a:gd name="connsiteX5" fmla="*/ 1376575 w 2447677"/>
              <a:gd name="connsiteY5" fmla="*/ 48321 h 1899557"/>
              <a:gd name="connsiteX6" fmla="*/ 1446371 w 2447677"/>
              <a:gd name="connsiteY6" fmla="*/ 64427 h 1899557"/>
              <a:gd name="connsiteX7" fmla="*/ 1510798 w 2447677"/>
              <a:gd name="connsiteY7" fmla="*/ 85903 h 1899557"/>
              <a:gd name="connsiteX8" fmla="*/ 1575225 w 2447677"/>
              <a:gd name="connsiteY8" fmla="*/ 112748 h 1899557"/>
              <a:gd name="connsiteX9" fmla="*/ 1639653 w 2447677"/>
              <a:gd name="connsiteY9" fmla="*/ 139592 h 1899557"/>
              <a:gd name="connsiteX10" fmla="*/ 1698711 w 2447677"/>
              <a:gd name="connsiteY10" fmla="*/ 171806 h 1899557"/>
              <a:gd name="connsiteX11" fmla="*/ 1760454 w 2447677"/>
              <a:gd name="connsiteY11" fmla="*/ 204020 h 1899557"/>
              <a:gd name="connsiteX12" fmla="*/ 1819512 w 2447677"/>
              <a:gd name="connsiteY12" fmla="*/ 241602 h 1899557"/>
              <a:gd name="connsiteX13" fmla="*/ 1878570 w 2447677"/>
              <a:gd name="connsiteY13" fmla="*/ 284554 h 1899557"/>
              <a:gd name="connsiteX14" fmla="*/ 1932259 w 2447677"/>
              <a:gd name="connsiteY14" fmla="*/ 327505 h 1899557"/>
              <a:gd name="connsiteX15" fmla="*/ 1980580 w 2447677"/>
              <a:gd name="connsiteY15" fmla="*/ 370456 h 1899557"/>
              <a:gd name="connsiteX16" fmla="*/ 2028900 w 2447677"/>
              <a:gd name="connsiteY16" fmla="*/ 418777 h 1899557"/>
              <a:gd name="connsiteX17" fmla="*/ 2077221 w 2447677"/>
              <a:gd name="connsiteY17" fmla="*/ 467097 h 1899557"/>
              <a:gd name="connsiteX18" fmla="*/ 2120172 w 2447677"/>
              <a:gd name="connsiteY18" fmla="*/ 512733 h 1899557"/>
              <a:gd name="connsiteX19" fmla="*/ 2163124 w 2447677"/>
              <a:gd name="connsiteY19" fmla="*/ 566422 h 1899557"/>
              <a:gd name="connsiteX20" fmla="*/ 2206075 w 2447677"/>
              <a:gd name="connsiteY20" fmla="*/ 625481 h 1899557"/>
              <a:gd name="connsiteX21" fmla="*/ 2243658 w 2447677"/>
              <a:gd name="connsiteY21" fmla="*/ 684539 h 1899557"/>
              <a:gd name="connsiteX22" fmla="*/ 2275871 w 2447677"/>
              <a:gd name="connsiteY22" fmla="*/ 743597 h 1899557"/>
              <a:gd name="connsiteX23" fmla="*/ 2308085 w 2447677"/>
              <a:gd name="connsiteY23" fmla="*/ 802655 h 1899557"/>
              <a:gd name="connsiteX24" fmla="*/ 2334930 w 2447677"/>
              <a:gd name="connsiteY24" fmla="*/ 867083 h 1899557"/>
              <a:gd name="connsiteX25" fmla="*/ 2361774 w 2447677"/>
              <a:gd name="connsiteY25" fmla="*/ 931510 h 1899557"/>
              <a:gd name="connsiteX26" fmla="*/ 2383250 w 2447677"/>
              <a:gd name="connsiteY26" fmla="*/ 995937 h 1899557"/>
              <a:gd name="connsiteX27" fmla="*/ 2399357 w 2447677"/>
              <a:gd name="connsiteY27" fmla="*/ 1065733 h 1899557"/>
              <a:gd name="connsiteX28" fmla="*/ 2415464 w 2447677"/>
              <a:gd name="connsiteY28" fmla="*/ 1130160 h 1899557"/>
              <a:gd name="connsiteX29" fmla="*/ 2431570 w 2447677"/>
              <a:gd name="connsiteY29" fmla="*/ 1199956 h 1899557"/>
              <a:gd name="connsiteX30" fmla="*/ 2436939 w 2447677"/>
              <a:gd name="connsiteY30" fmla="*/ 1275121 h 1899557"/>
              <a:gd name="connsiteX31" fmla="*/ 2442308 w 2447677"/>
              <a:gd name="connsiteY31" fmla="*/ 1344917 h 1899557"/>
              <a:gd name="connsiteX32" fmla="*/ 2447677 w 2447677"/>
              <a:gd name="connsiteY32" fmla="*/ 1417398 h 1899557"/>
              <a:gd name="connsiteX33" fmla="*/ 2447677 w 2447677"/>
              <a:gd name="connsiteY33" fmla="*/ 1481825 h 1899557"/>
              <a:gd name="connsiteX34" fmla="*/ 2442308 w 2447677"/>
              <a:gd name="connsiteY34" fmla="*/ 1551621 h 1899557"/>
              <a:gd name="connsiteX35" fmla="*/ 2431570 w 2447677"/>
              <a:gd name="connsiteY35" fmla="*/ 1616048 h 1899557"/>
              <a:gd name="connsiteX36" fmla="*/ 2420832 w 2447677"/>
              <a:gd name="connsiteY36" fmla="*/ 1680476 h 1899557"/>
              <a:gd name="connsiteX37" fmla="*/ 1937628 w 2447677"/>
              <a:gd name="connsiteY37" fmla="*/ 1680476 h 1899557"/>
              <a:gd name="connsiteX38" fmla="*/ 1883939 w 2447677"/>
              <a:gd name="connsiteY38" fmla="*/ 1680476 h 1899557"/>
              <a:gd name="connsiteX39" fmla="*/ 447749 w 2447677"/>
              <a:gd name="connsiteY39" fmla="*/ 1680476 h 1899557"/>
              <a:gd name="connsiteX40" fmla="*/ 447749 w 2447677"/>
              <a:gd name="connsiteY40" fmla="*/ 1242908 h 1899557"/>
              <a:gd name="connsiteX41" fmla="*/ 1905415 w 2447677"/>
              <a:gd name="connsiteY41" fmla="*/ 1242908 h 1899557"/>
              <a:gd name="connsiteX42" fmla="*/ 1883939 w 2447677"/>
              <a:gd name="connsiteY42" fmla="*/ 1167743 h 1899557"/>
              <a:gd name="connsiteX43" fmla="*/ 1862463 w 2447677"/>
              <a:gd name="connsiteY43" fmla="*/ 1092578 h 1899557"/>
              <a:gd name="connsiteX44" fmla="*/ 1830250 w 2447677"/>
              <a:gd name="connsiteY44" fmla="*/ 1022782 h 1899557"/>
              <a:gd name="connsiteX45" fmla="*/ 1792667 w 2447677"/>
              <a:gd name="connsiteY45" fmla="*/ 958354 h 1899557"/>
              <a:gd name="connsiteX46" fmla="*/ 1749716 w 2447677"/>
              <a:gd name="connsiteY46" fmla="*/ 893927 h 1899557"/>
              <a:gd name="connsiteX47" fmla="*/ 1704080 w 2447677"/>
              <a:gd name="connsiteY47" fmla="*/ 834869 h 1899557"/>
              <a:gd name="connsiteX48" fmla="*/ 1650390 w 2447677"/>
              <a:gd name="connsiteY48" fmla="*/ 781180 h 1899557"/>
              <a:gd name="connsiteX49" fmla="*/ 1596701 w 2447677"/>
              <a:gd name="connsiteY49" fmla="*/ 727490 h 1899557"/>
              <a:gd name="connsiteX50" fmla="*/ 1532274 w 2447677"/>
              <a:gd name="connsiteY50" fmla="*/ 684539 h 1899557"/>
              <a:gd name="connsiteX51" fmla="*/ 1473216 w 2447677"/>
              <a:gd name="connsiteY51" fmla="*/ 641587 h 1899557"/>
              <a:gd name="connsiteX52" fmla="*/ 1403419 w 2447677"/>
              <a:gd name="connsiteY52" fmla="*/ 604005 h 1899557"/>
              <a:gd name="connsiteX53" fmla="*/ 1333623 w 2447677"/>
              <a:gd name="connsiteY53" fmla="*/ 577160 h 1899557"/>
              <a:gd name="connsiteX54" fmla="*/ 1258458 w 2447677"/>
              <a:gd name="connsiteY54" fmla="*/ 555685 h 1899557"/>
              <a:gd name="connsiteX55" fmla="*/ 1183293 w 2447677"/>
              <a:gd name="connsiteY55" fmla="*/ 534209 h 1899557"/>
              <a:gd name="connsiteX56" fmla="*/ 1102759 w 2447677"/>
              <a:gd name="connsiteY56" fmla="*/ 523471 h 1899557"/>
              <a:gd name="connsiteX57" fmla="*/ 1022225 w 2447677"/>
              <a:gd name="connsiteY57" fmla="*/ 523471 h 1899557"/>
              <a:gd name="connsiteX58" fmla="*/ 930953 w 2447677"/>
              <a:gd name="connsiteY58" fmla="*/ 528840 h 1899557"/>
              <a:gd name="connsiteX59" fmla="*/ 845050 w 2447677"/>
              <a:gd name="connsiteY59" fmla="*/ 539578 h 1899557"/>
              <a:gd name="connsiteX60" fmla="*/ 759147 w 2447677"/>
              <a:gd name="connsiteY60" fmla="*/ 561053 h 1899557"/>
              <a:gd name="connsiteX61" fmla="*/ 678613 w 2447677"/>
              <a:gd name="connsiteY61" fmla="*/ 593267 h 1899557"/>
              <a:gd name="connsiteX62" fmla="*/ 598079 w 2447677"/>
              <a:gd name="connsiteY62" fmla="*/ 630850 h 1899557"/>
              <a:gd name="connsiteX63" fmla="*/ 522914 w 2447677"/>
              <a:gd name="connsiteY63" fmla="*/ 673801 h 1899557"/>
              <a:gd name="connsiteX64" fmla="*/ 453118 w 2447677"/>
              <a:gd name="connsiteY64" fmla="*/ 727490 h 1899557"/>
              <a:gd name="connsiteX65" fmla="*/ 394060 w 2447677"/>
              <a:gd name="connsiteY65" fmla="*/ 786549 h 1899557"/>
              <a:gd name="connsiteX66" fmla="*/ 335002 w 2447677"/>
              <a:gd name="connsiteY66" fmla="*/ 850976 h 1899557"/>
              <a:gd name="connsiteX67" fmla="*/ 278628 w 2447677"/>
              <a:gd name="connsiteY67" fmla="*/ 915403 h 1899557"/>
              <a:gd name="connsiteX68" fmla="*/ 235676 w 2447677"/>
              <a:gd name="connsiteY68" fmla="*/ 990568 h 1899557"/>
              <a:gd name="connsiteX69" fmla="*/ 198094 w 2447677"/>
              <a:gd name="connsiteY69" fmla="*/ 1071102 h 1899557"/>
              <a:gd name="connsiteX70" fmla="*/ 165880 w 2447677"/>
              <a:gd name="connsiteY70" fmla="*/ 1151636 h 1899557"/>
              <a:gd name="connsiteX71" fmla="*/ 144404 w 2447677"/>
              <a:gd name="connsiteY71" fmla="*/ 1237539 h 1899557"/>
              <a:gd name="connsiteX72" fmla="*/ 128298 w 2447677"/>
              <a:gd name="connsiteY72" fmla="*/ 1328811 h 1899557"/>
              <a:gd name="connsiteX73" fmla="*/ 128298 w 2447677"/>
              <a:gd name="connsiteY73" fmla="*/ 1417398 h 1899557"/>
              <a:gd name="connsiteX74" fmla="*/ 128298 w 2447677"/>
              <a:gd name="connsiteY74" fmla="*/ 1508670 h 1899557"/>
              <a:gd name="connsiteX75" fmla="*/ 144404 w 2447677"/>
              <a:gd name="connsiteY75" fmla="*/ 1594573 h 1899557"/>
              <a:gd name="connsiteX76" fmla="*/ 165880 w 2447677"/>
              <a:gd name="connsiteY76" fmla="*/ 1680476 h 1899557"/>
              <a:gd name="connsiteX77" fmla="*/ 198094 w 2447677"/>
              <a:gd name="connsiteY77" fmla="*/ 1761009 h 1899557"/>
              <a:gd name="connsiteX78" fmla="*/ 235676 w 2447677"/>
              <a:gd name="connsiteY78" fmla="*/ 1841543 h 1899557"/>
              <a:gd name="connsiteX79" fmla="*/ 268827 w 2447677"/>
              <a:gd name="connsiteY79" fmla="*/ 1899557 h 1899557"/>
              <a:gd name="connsiteX80" fmla="*/ 0 w 2447677"/>
              <a:gd name="connsiteY80" fmla="*/ 1899557 h 1899557"/>
              <a:gd name="connsiteX81" fmla="*/ 0 w 2447677"/>
              <a:gd name="connsiteY81" fmla="*/ 436271 h 1899557"/>
              <a:gd name="connsiteX82" fmla="*/ 15550 w 2447677"/>
              <a:gd name="connsiteY82" fmla="*/ 418777 h 1899557"/>
              <a:gd name="connsiteX83" fmla="*/ 69239 w 2447677"/>
              <a:gd name="connsiteY83" fmla="*/ 370456 h 1899557"/>
              <a:gd name="connsiteX84" fmla="*/ 117560 w 2447677"/>
              <a:gd name="connsiteY84" fmla="*/ 327505 h 1899557"/>
              <a:gd name="connsiteX85" fmla="*/ 171249 w 2447677"/>
              <a:gd name="connsiteY85" fmla="*/ 284554 h 1899557"/>
              <a:gd name="connsiteX86" fmla="*/ 230307 w 2447677"/>
              <a:gd name="connsiteY86" fmla="*/ 241602 h 1899557"/>
              <a:gd name="connsiteX87" fmla="*/ 283997 w 2447677"/>
              <a:gd name="connsiteY87" fmla="*/ 204020 h 1899557"/>
              <a:gd name="connsiteX88" fmla="*/ 345739 w 2447677"/>
              <a:gd name="connsiteY88" fmla="*/ 171806 h 1899557"/>
              <a:gd name="connsiteX89" fmla="*/ 410167 w 2447677"/>
              <a:gd name="connsiteY89" fmla="*/ 139592 h 1899557"/>
              <a:gd name="connsiteX90" fmla="*/ 469225 w 2447677"/>
              <a:gd name="connsiteY90" fmla="*/ 112748 h 1899557"/>
              <a:gd name="connsiteX91" fmla="*/ 539021 w 2447677"/>
              <a:gd name="connsiteY91" fmla="*/ 85903 h 1899557"/>
              <a:gd name="connsiteX92" fmla="*/ 603448 w 2447677"/>
              <a:gd name="connsiteY92" fmla="*/ 64427 h 1899557"/>
              <a:gd name="connsiteX93" fmla="*/ 667875 w 2447677"/>
              <a:gd name="connsiteY93" fmla="*/ 48321 h 1899557"/>
              <a:gd name="connsiteX94" fmla="*/ 737672 w 2447677"/>
              <a:gd name="connsiteY94" fmla="*/ 32214 h 1899557"/>
              <a:gd name="connsiteX95" fmla="*/ 807468 w 2447677"/>
              <a:gd name="connsiteY95" fmla="*/ 16107 h 1899557"/>
              <a:gd name="connsiteX96" fmla="*/ 877264 w 2447677"/>
              <a:gd name="connsiteY96" fmla="*/ 10738 h 1899557"/>
              <a:gd name="connsiteX97" fmla="*/ 952429 w 2447677"/>
              <a:gd name="connsiteY97" fmla="*/ 5369 h 1899557"/>
              <a:gd name="connsiteX98" fmla="*/ 1022225 w 2447677"/>
              <a:gd name="connsiteY98" fmla="*/ 0 h 18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447677" h="1899557">
                <a:moveTo>
                  <a:pt x="1022225" y="0"/>
                </a:moveTo>
                <a:lnTo>
                  <a:pt x="1097390" y="5369"/>
                </a:lnTo>
                <a:lnTo>
                  <a:pt x="1167186" y="10738"/>
                </a:lnTo>
                <a:lnTo>
                  <a:pt x="1242351" y="16107"/>
                </a:lnTo>
                <a:lnTo>
                  <a:pt x="1312148" y="32214"/>
                </a:lnTo>
                <a:lnTo>
                  <a:pt x="1376575" y="48321"/>
                </a:lnTo>
                <a:lnTo>
                  <a:pt x="1446371" y="64427"/>
                </a:lnTo>
                <a:lnTo>
                  <a:pt x="1510798" y="85903"/>
                </a:lnTo>
                <a:lnTo>
                  <a:pt x="1575225" y="112748"/>
                </a:lnTo>
                <a:lnTo>
                  <a:pt x="1639653" y="139592"/>
                </a:lnTo>
                <a:lnTo>
                  <a:pt x="1698711" y="171806"/>
                </a:lnTo>
                <a:lnTo>
                  <a:pt x="1760454" y="204020"/>
                </a:lnTo>
                <a:lnTo>
                  <a:pt x="1819512" y="241602"/>
                </a:lnTo>
                <a:lnTo>
                  <a:pt x="1878570" y="284554"/>
                </a:lnTo>
                <a:lnTo>
                  <a:pt x="1932259" y="327505"/>
                </a:lnTo>
                <a:lnTo>
                  <a:pt x="1980580" y="370456"/>
                </a:lnTo>
                <a:lnTo>
                  <a:pt x="2028900" y="418777"/>
                </a:lnTo>
                <a:lnTo>
                  <a:pt x="2077221" y="467097"/>
                </a:lnTo>
                <a:lnTo>
                  <a:pt x="2120172" y="512733"/>
                </a:lnTo>
                <a:lnTo>
                  <a:pt x="2163124" y="566422"/>
                </a:lnTo>
                <a:lnTo>
                  <a:pt x="2206075" y="625481"/>
                </a:lnTo>
                <a:lnTo>
                  <a:pt x="2243658" y="684539"/>
                </a:lnTo>
                <a:lnTo>
                  <a:pt x="2275871" y="743597"/>
                </a:lnTo>
                <a:lnTo>
                  <a:pt x="2308085" y="802655"/>
                </a:lnTo>
                <a:lnTo>
                  <a:pt x="2334930" y="867083"/>
                </a:lnTo>
                <a:lnTo>
                  <a:pt x="2361774" y="931510"/>
                </a:lnTo>
                <a:lnTo>
                  <a:pt x="2383250" y="995937"/>
                </a:lnTo>
                <a:lnTo>
                  <a:pt x="2399357" y="1065733"/>
                </a:lnTo>
                <a:lnTo>
                  <a:pt x="2415464" y="1130160"/>
                </a:lnTo>
                <a:lnTo>
                  <a:pt x="2431570" y="1199956"/>
                </a:lnTo>
                <a:lnTo>
                  <a:pt x="2436939" y="1275121"/>
                </a:lnTo>
                <a:lnTo>
                  <a:pt x="2442308" y="1344917"/>
                </a:lnTo>
                <a:lnTo>
                  <a:pt x="2447677" y="1417398"/>
                </a:lnTo>
                <a:lnTo>
                  <a:pt x="2447677" y="1481825"/>
                </a:lnTo>
                <a:lnTo>
                  <a:pt x="2442308" y="1551621"/>
                </a:lnTo>
                <a:lnTo>
                  <a:pt x="2431570" y="1616048"/>
                </a:lnTo>
                <a:lnTo>
                  <a:pt x="2420832" y="1680476"/>
                </a:lnTo>
                <a:lnTo>
                  <a:pt x="1937628" y="1680476"/>
                </a:lnTo>
                <a:lnTo>
                  <a:pt x="1883939" y="1680476"/>
                </a:lnTo>
                <a:lnTo>
                  <a:pt x="447749" y="1680476"/>
                </a:lnTo>
                <a:lnTo>
                  <a:pt x="447749" y="1242908"/>
                </a:lnTo>
                <a:lnTo>
                  <a:pt x="1905415" y="1242908"/>
                </a:lnTo>
                <a:lnTo>
                  <a:pt x="1883939" y="1167743"/>
                </a:lnTo>
                <a:lnTo>
                  <a:pt x="1862463" y="1092578"/>
                </a:lnTo>
                <a:lnTo>
                  <a:pt x="1830250" y="1022782"/>
                </a:lnTo>
                <a:lnTo>
                  <a:pt x="1792667" y="958354"/>
                </a:lnTo>
                <a:lnTo>
                  <a:pt x="1749716" y="893927"/>
                </a:lnTo>
                <a:lnTo>
                  <a:pt x="1704080" y="834869"/>
                </a:lnTo>
                <a:lnTo>
                  <a:pt x="1650390" y="781180"/>
                </a:lnTo>
                <a:lnTo>
                  <a:pt x="1596701" y="727490"/>
                </a:lnTo>
                <a:lnTo>
                  <a:pt x="1532274" y="684539"/>
                </a:lnTo>
                <a:lnTo>
                  <a:pt x="1473216" y="641587"/>
                </a:lnTo>
                <a:lnTo>
                  <a:pt x="1403419" y="604005"/>
                </a:lnTo>
                <a:lnTo>
                  <a:pt x="1333623" y="577160"/>
                </a:lnTo>
                <a:lnTo>
                  <a:pt x="1258458" y="555685"/>
                </a:lnTo>
                <a:lnTo>
                  <a:pt x="1183293" y="534209"/>
                </a:lnTo>
                <a:lnTo>
                  <a:pt x="1102759" y="523471"/>
                </a:lnTo>
                <a:lnTo>
                  <a:pt x="1022225" y="523471"/>
                </a:lnTo>
                <a:lnTo>
                  <a:pt x="930953" y="528840"/>
                </a:lnTo>
                <a:lnTo>
                  <a:pt x="845050" y="539578"/>
                </a:lnTo>
                <a:lnTo>
                  <a:pt x="759147" y="561053"/>
                </a:lnTo>
                <a:lnTo>
                  <a:pt x="678613" y="593267"/>
                </a:lnTo>
                <a:lnTo>
                  <a:pt x="598079" y="630850"/>
                </a:lnTo>
                <a:lnTo>
                  <a:pt x="522914" y="673801"/>
                </a:lnTo>
                <a:lnTo>
                  <a:pt x="453118" y="727490"/>
                </a:lnTo>
                <a:lnTo>
                  <a:pt x="394060" y="786549"/>
                </a:lnTo>
                <a:lnTo>
                  <a:pt x="335002" y="850976"/>
                </a:lnTo>
                <a:lnTo>
                  <a:pt x="278628" y="915403"/>
                </a:lnTo>
                <a:lnTo>
                  <a:pt x="235676" y="990568"/>
                </a:lnTo>
                <a:lnTo>
                  <a:pt x="198094" y="1071102"/>
                </a:lnTo>
                <a:lnTo>
                  <a:pt x="165880" y="1151636"/>
                </a:lnTo>
                <a:lnTo>
                  <a:pt x="144404" y="1237539"/>
                </a:lnTo>
                <a:lnTo>
                  <a:pt x="128298" y="1328811"/>
                </a:lnTo>
                <a:lnTo>
                  <a:pt x="128298" y="1417398"/>
                </a:lnTo>
                <a:lnTo>
                  <a:pt x="128298" y="1508670"/>
                </a:lnTo>
                <a:lnTo>
                  <a:pt x="144404" y="1594573"/>
                </a:lnTo>
                <a:lnTo>
                  <a:pt x="165880" y="1680476"/>
                </a:lnTo>
                <a:lnTo>
                  <a:pt x="198094" y="1761009"/>
                </a:lnTo>
                <a:lnTo>
                  <a:pt x="235676" y="1841543"/>
                </a:lnTo>
                <a:lnTo>
                  <a:pt x="268827" y="1899557"/>
                </a:lnTo>
                <a:lnTo>
                  <a:pt x="0" y="1899557"/>
                </a:lnTo>
                <a:lnTo>
                  <a:pt x="0" y="436271"/>
                </a:lnTo>
                <a:lnTo>
                  <a:pt x="15550" y="418777"/>
                </a:lnTo>
                <a:lnTo>
                  <a:pt x="69239" y="370456"/>
                </a:lnTo>
                <a:lnTo>
                  <a:pt x="117560" y="327505"/>
                </a:lnTo>
                <a:lnTo>
                  <a:pt x="171249" y="284554"/>
                </a:lnTo>
                <a:lnTo>
                  <a:pt x="230307" y="241602"/>
                </a:lnTo>
                <a:lnTo>
                  <a:pt x="283997" y="204020"/>
                </a:lnTo>
                <a:lnTo>
                  <a:pt x="345739" y="171806"/>
                </a:lnTo>
                <a:lnTo>
                  <a:pt x="410167" y="139592"/>
                </a:lnTo>
                <a:lnTo>
                  <a:pt x="469225" y="112748"/>
                </a:lnTo>
                <a:lnTo>
                  <a:pt x="539021" y="85903"/>
                </a:lnTo>
                <a:lnTo>
                  <a:pt x="603448" y="64427"/>
                </a:lnTo>
                <a:lnTo>
                  <a:pt x="667875" y="48321"/>
                </a:lnTo>
                <a:lnTo>
                  <a:pt x="737672" y="32214"/>
                </a:lnTo>
                <a:lnTo>
                  <a:pt x="807468" y="16107"/>
                </a:lnTo>
                <a:lnTo>
                  <a:pt x="877264" y="10738"/>
                </a:lnTo>
                <a:lnTo>
                  <a:pt x="952429" y="5369"/>
                </a:lnTo>
                <a:lnTo>
                  <a:pt x="1022225" y="0"/>
                </a:lnTo>
                <a:close/>
              </a:path>
            </a:pathLst>
          </a:custGeom>
          <a:solidFill>
            <a:schemeClr val="accent3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53FCA7A-CE72-2E43-9AA0-122D69F5A982}"/>
              </a:ext>
            </a:extLst>
          </p:cNvPr>
          <p:cNvSpPr/>
          <p:nvPr userDrawn="1"/>
        </p:nvSpPr>
        <p:spPr>
          <a:xfrm flipH="1">
            <a:off x="7510353" y="-39756"/>
            <a:ext cx="1839056" cy="1419207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4" y="365126"/>
            <a:ext cx="11333949" cy="94506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4A4E8C3F-9631-6C4A-BD17-D08432CCA22C}"/>
              </a:ext>
            </a:extLst>
          </p:cNvPr>
          <p:cNvSpPr/>
          <p:nvPr userDrawn="1"/>
        </p:nvSpPr>
        <p:spPr>
          <a:xfrm flipH="1">
            <a:off x="8242300" y="-65156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AF9BA548-C15F-49BA-B62E-F2DE1C031C06}"/>
              </a:ext>
            </a:extLst>
          </p:cNvPr>
          <p:cNvSpPr/>
          <p:nvPr userDrawn="1"/>
        </p:nvSpPr>
        <p:spPr>
          <a:xfrm flipH="1">
            <a:off x="8242299" y="800"/>
            <a:ext cx="4007757" cy="3303916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94C83A-E9B4-4D61-8969-78981C555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3801CB-656B-4132-8BF7-4D3A9D8A120C}"/>
              </a:ext>
            </a:extLst>
          </p:cNvPr>
          <p:cNvSpPr/>
          <p:nvPr userDrawn="1"/>
        </p:nvSpPr>
        <p:spPr>
          <a:xfrm>
            <a:off x="9820978" y="-9499"/>
            <a:ext cx="2371022" cy="5539443"/>
          </a:xfrm>
          <a:custGeom>
            <a:avLst/>
            <a:gdLst>
              <a:gd name="connsiteX0" fmla="*/ 2371022 w 2371022"/>
              <a:gd name="connsiteY0" fmla="*/ 0 h 5539443"/>
              <a:gd name="connsiteX1" fmla="*/ 2371022 w 2371022"/>
              <a:gd name="connsiteY1" fmla="*/ 5539426 h 5539443"/>
              <a:gd name="connsiteX2" fmla="*/ 2349898 w 2371022"/>
              <a:gd name="connsiteY2" fmla="*/ 5539443 h 5539443"/>
              <a:gd name="connsiteX3" fmla="*/ 192309 w 2371022"/>
              <a:gd name="connsiteY3" fmla="*/ 1547300 h 5539443"/>
              <a:gd name="connsiteX4" fmla="*/ 146192 w 2371022"/>
              <a:gd name="connsiteY4" fmla="*/ 107145 h 5539443"/>
              <a:gd name="connsiteX5" fmla="*/ 200353 w 2371022"/>
              <a:gd name="connsiteY5" fmla="*/ 1748 h 5539443"/>
              <a:gd name="connsiteX6" fmla="*/ 2371022 w 2371022"/>
              <a:gd name="connsiteY6" fmla="*/ 0 h 553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022" h="5539443">
                <a:moveTo>
                  <a:pt x="2371022" y="0"/>
                </a:moveTo>
                <a:lnTo>
                  <a:pt x="2371022" y="5539426"/>
                </a:lnTo>
                <a:lnTo>
                  <a:pt x="2349898" y="5539443"/>
                </a:lnTo>
                <a:lnTo>
                  <a:pt x="192309" y="1547300"/>
                </a:lnTo>
                <a:cubicBezTo>
                  <a:pt x="-55491" y="1088800"/>
                  <a:pt x="-56128" y="550202"/>
                  <a:pt x="146192" y="107145"/>
                </a:cubicBezTo>
                <a:lnTo>
                  <a:pt x="200353" y="1748"/>
                </a:lnTo>
                <a:lnTo>
                  <a:pt x="23710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9FEAD4-9EE1-4B89-A6B5-B65F9AB20034}"/>
              </a:ext>
            </a:extLst>
          </p:cNvPr>
          <p:cNvSpPr/>
          <p:nvPr userDrawn="1"/>
        </p:nvSpPr>
        <p:spPr>
          <a:xfrm>
            <a:off x="0" y="0"/>
            <a:ext cx="11509022" cy="1529613"/>
          </a:xfrm>
          <a:custGeom>
            <a:avLst/>
            <a:gdLst>
              <a:gd name="connsiteX0" fmla="*/ 0 w 11509022"/>
              <a:gd name="connsiteY0" fmla="*/ 0 h 2102751"/>
              <a:gd name="connsiteX1" fmla="*/ 11500897 w 11509022"/>
              <a:gd name="connsiteY1" fmla="*/ 0 h 2102751"/>
              <a:gd name="connsiteX2" fmla="*/ 11509022 w 11509022"/>
              <a:gd name="connsiteY2" fmla="*/ 80592 h 2102751"/>
              <a:gd name="connsiteX3" fmla="*/ 11509022 w 11509022"/>
              <a:gd name="connsiteY3" fmla="*/ 1698309 h 2102751"/>
              <a:gd name="connsiteX4" fmla="*/ 11104580 w 11509022"/>
              <a:gd name="connsiteY4" fmla="*/ 2102751 h 2102751"/>
              <a:gd name="connsiteX5" fmla="*/ 0 w 11509022"/>
              <a:gd name="connsiteY5" fmla="*/ 2102751 h 2102751"/>
              <a:gd name="connsiteX6" fmla="*/ 0 w 11509022"/>
              <a:gd name="connsiteY6" fmla="*/ 0 h 210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9022" h="2102751">
                <a:moveTo>
                  <a:pt x="0" y="0"/>
                </a:moveTo>
                <a:lnTo>
                  <a:pt x="11500897" y="0"/>
                </a:lnTo>
                <a:lnTo>
                  <a:pt x="11509022" y="80592"/>
                </a:lnTo>
                <a:lnTo>
                  <a:pt x="11509022" y="1698309"/>
                </a:lnTo>
                <a:cubicBezTo>
                  <a:pt x="11509022" y="1921676"/>
                  <a:pt x="11327947" y="2102751"/>
                  <a:pt x="11104580" y="2102751"/>
                </a:cubicBezTo>
                <a:lnTo>
                  <a:pt x="0" y="210275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FA56AD7-9779-4BBA-AF39-F824B9B39AF8}"/>
              </a:ext>
            </a:extLst>
          </p:cNvPr>
          <p:cNvSpPr/>
          <p:nvPr userDrawn="1"/>
        </p:nvSpPr>
        <p:spPr>
          <a:xfrm>
            <a:off x="9824497" y="-1"/>
            <a:ext cx="2367503" cy="5346612"/>
          </a:xfrm>
          <a:custGeom>
            <a:avLst/>
            <a:gdLst>
              <a:gd name="connsiteX0" fmla="*/ 188928 w 2367503"/>
              <a:gd name="connsiteY0" fmla="*/ 0 h 5346612"/>
              <a:gd name="connsiteX1" fmla="*/ 2367503 w 2367503"/>
              <a:gd name="connsiteY1" fmla="*/ 0 h 5346612"/>
              <a:gd name="connsiteX2" fmla="*/ 2367503 w 2367503"/>
              <a:gd name="connsiteY2" fmla="*/ 5346612 h 5346612"/>
              <a:gd name="connsiteX3" fmla="*/ 194171 w 2367503"/>
              <a:gd name="connsiteY3" fmla="*/ 1476734 h 5346612"/>
              <a:gd name="connsiteX4" fmla="*/ 147607 w 2367503"/>
              <a:gd name="connsiteY4" fmla="*/ 77381 h 5346612"/>
              <a:gd name="connsiteX5" fmla="*/ 188928 w 2367503"/>
              <a:gd name="connsiteY5" fmla="*/ 0 h 53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7503" h="5346612">
                <a:moveTo>
                  <a:pt x="188928" y="0"/>
                </a:moveTo>
                <a:lnTo>
                  <a:pt x="2367503" y="0"/>
                </a:lnTo>
                <a:lnTo>
                  <a:pt x="2367503" y="5346612"/>
                </a:lnTo>
                <a:lnTo>
                  <a:pt x="194171" y="1476734"/>
                </a:lnTo>
                <a:cubicBezTo>
                  <a:pt x="-56028" y="1031223"/>
                  <a:pt x="-56671" y="507885"/>
                  <a:pt x="147607" y="77381"/>
                </a:cubicBezTo>
                <a:lnTo>
                  <a:pt x="1889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PE"/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53FCA7A-CE72-2E43-9AA0-122D69F5A982}"/>
              </a:ext>
            </a:extLst>
          </p:cNvPr>
          <p:cNvSpPr/>
          <p:nvPr userDrawn="1"/>
        </p:nvSpPr>
        <p:spPr>
          <a:xfrm flipH="1">
            <a:off x="9085153" y="0"/>
            <a:ext cx="1839056" cy="1419207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4" y="450258"/>
            <a:ext cx="8797271" cy="549868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4A4E8C3F-9631-6C4A-BD17-D08432CCA22C}"/>
              </a:ext>
            </a:extLst>
          </p:cNvPr>
          <p:cNvSpPr/>
          <p:nvPr userDrawn="1"/>
        </p:nvSpPr>
        <p:spPr>
          <a:xfrm flipH="1">
            <a:off x="8242300" y="0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4E082F8-11E9-41AE-BCAA-6E836D283001}"/>
              </a:ext>
            </a:extLst>
          </p:cNvPr>
          <p:cNvSpPr/>
          <p:nvPr userDrawn="1"/>
        </p:nvSpPr>
        <p:spPr>
          <a:xfrm>
            <a:off x="9570567" y="-2"/>
            <a:ext cx="2621432" cy="3961670"/>
          </a:xfrm>
          <a:custGeom>
            <a:avLst/>
            <a:gdLst>
              <a:gd name="connsiteX0" fmla="*/ 175213 w 2621432"/>
              <a:gd name="connsiteY0" fmla="*/ 0 h 3961670"/>
              <a:gd name="connsiteX1" fmla="*/ 1337963 w 2621432"/>
              <a:gd name="connsiteY1" fmla="*/ 0 h 3961670"/>
              <a:gd name="connsiteX2" fmla="*/ 2605575 w 2621432"/>
              <a:gd name="connsiteY2" fmla="*/ 103981 h 3961670"/>
              <a:gd name="connsiteX3" fmla="*/ 2621432 w 2621432"/>
              <a:gd name="connsiteY3" fmla="*/ 136018 h 3961670"/>
              <a:gd name="connsiteX4" fmla="*/ 2621432 w 2621432"/>
              <a:gd name="connsiteY4" fmla="*/ 2024538 h 3961670"/>
              <a:gd name="connsiteX5" fmla="*/ 2504406 w 2621432"/>
              <a:gd name="connsiteY5" fmla="*/ 3451185 h 3961670"/>
              <a:gd name="connsiteX6" fmla="*/ 1473022 w 2621432"/>
              <a:gd name="connsiteY6" fmla="*/ 3961670 h 3961670"/>
              <a:gd name="connsiteX7" fmla="*/ 141755 w 2621432"/>
              <a:gd name="connsiteY7" fmla="*/ 1271974 h 3961670"/>
              <a:gd name="connsiteX8" fmla="*/ 106715 w 2621432"/>
              <a:gd name="connsiteY8" fmla="*/ 139247 h 3961670"/>
              <a:gd name="connsiteX9" fmla="*/ 175213 w 2621432"/>
              <a:gd name="connsiteY9" fmla="*/ 0 h 396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432" h="3961670">
                <a:moveTo>
                  <a:pt x="175213" y="0"/>
                </a:moveTo>
                <a:lnTo>
                  <a:pt x="1337963" y="0"/>
                </a:lnTo>
                <a:lnTo>
                  <a:pt x="2605575" y="103981"/>
                </a:lnTo>
                <a:lnTo>
                  <a:pt x="2621432" y="136018"/>
                </a:lnTo>
                <a:lnTo>
                  <a:pt x="2621432" y="2024538"/>
                </a:lnTo>
                <a:lnTo>
                  <a:pt x="2504406" y="3451185"/>
                </a:lnTo>
                <a:lnTo>
                  <a:pt x="1473022" y="3961670"/>
                </a:lnTo>
                <a:lnTo>
                  <a:pt x="141755" y="1271974"/>
                </a:lnTo>
                <a:cubicBezTo>
                  <a:pt x="-40875" y="902990"/>
                  <a:pt x="-41011" y="491247"/>
                  <a:pt x="106715" y="139247"/>
                </a:cubicBezTo>
                <a:lnTo>
                  <a:pt x="175213" y="0"/>
                </a:lnTo>
                <a:close/>
              </a:path>
            </a:pathLst>
          </a:custGeom>
          <a:gradFill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9E005D0-0C91-4483-8720-0BFD561E59A5}"/>
              </a:ext>
            </a:extLst>
          </p:cNvPr>
          <p:cNvSpPr/>
          <p:nvPr userDrawn="1"/>
        </p:nvSpPr>
        <p:spPr>
          <a:xfrm>
            <a:off x="1" y="4958443"/>
            <a:ext cx="2447677" cy="1899557"/>
          </a:xfrm>
          <a:custGeom>
            <a:avLst/>
            <a:gdLst>
              <a:gd name="connsiteX0" fmla="*/ 1022225 w 2447677"/>
              <a:gd name="connsiteY0" fmla="*/ 0 h 1899557"/>
              <a:gd name="connsiteX1" fmla="*/ 1097390 w 2447677"/>
              <a:gd name="connsiteY1" fmla="*/ 5369 h 1899557"/>
              <a:gd name="connsiteX2" fmla="*/ 1167186 w 2447677"/>
              <a:gd name="connsiteY2" fmla="*/ 10738 h 1899557"/>
              <a:gd name="connsiteX3" fmla="*/ 1242351 w 2447677"/>
              <a:gd name="connsiteY3" fmla="*/ 16107 h 1899557"/>
              <a:gd name="connsiteX4" fmla="*/ 1312148 w 2447677"/>
              <a:gd name="connsiteY4" fmla="*/ 32214 h 1899557"/>
              <a:gd name="connsiteX5" fmla="*/ 1376575 w 2447677"/>
              <a:gd name="connsiteY5" fmla="*/ 48321 h 1899557"/>
              <a:gd name="connsiteX6" fmla="*/ 1446371 w 2447677"/>
              <a:gd name="connsiteY6" fmla="*/ 64427 h 1899557"/>
              <a:gd name="connsiteX7" fmla="*/ 1510798 w 2447677"/>
              <a:gd name="connsiteY7" fmla="*/ 85903 h 1899557"/>
              <a:gd name="connsiteX8" fmla="*/ 1575225 w 2447677"/>
              <a:gd name="connsiteY8" fmla="*/ 112748 h 1899557"/>
              <a:gd name="connsiteX9" fmla="*/ 1639653 w 2447677"/>
              <a:gd name="connsiteY9" fmla="*/ 139592 h 1899557"/>
              <a:gd name="connsiteX10" fmla="*/ 1698711 w 2447677"/>
              <a:gd name="connsiteY10" fmla="*/ 171806 h 1899557"/>
              <a:gd name="connsiteX11" fmla="*/ 1760454 w 2447677"/>
              <a:gd name="connsiteY11" fmla="*/ 204020 h 1899557"/>
              <a:gd name="connsiteX12" fmla="*/ 1819512 w 2447677"/>
              <a:gd name="connsiteY12" fmla="*/ 241602 h 1899557"/>
              <a:gd name="connsiteX13" fmla="*/ 1878570 w 2447677"/>
              <a:gd name="connsiteY13" fmla="*/ 284554 h 1899557"/>
              <a:gd name="connsiteX14" fmla="*/ 1932259 w 2447677"/>
              <a:gd name="connsiteY14" fmla="*/ 327505 h 1899557"/>
              <a:gd name="connsiteX15" fmla="*/ 1980580 w 2447677"/>
              <a:gd name="connsiteY15" fmla="*/ 370456 h 1899557"/>
              <a:gd name="connsiteX16" fmla="*/ 2028900 w 2447677"/>
              <a:gd name="connsiteY16" fmla="*/ 418777 h 1899557"/>
              <a:gd name="connsiteX17" fmla="*/ 2077221 w 2447677"/>
              <a:gd name="connsiteY17" fmla="*/ 467097 h 1899557"/>
              <a:gd name="connsiteX18" fmla="*/ 2120172 w 2447677"/>
              <a:gd name="connsiteY18" fmla="*/ 512733 h 1899557"/>
              <a:gd name="connsiteX19" fmla="*/ 2163124 w 2447677"/>
              <a:gd name="connsiteY19" fmla="*/ 566422 h 1899557"/>
              <a:gd name="connsiteX20" fmla="*/ 2206075 w 2447677"/>
              <a:gd name="connsiteY20" fmla="*/ 625481 h 1899557"/>
              <a:gd name="connsiteX21" fmla="*/ 2243658 w 2447677"/>
              <a:gd name="connsiteY21" fmla="*/ 684539 h 1899557"/>
              <a:gd name="connsiteX22" fmla="*/ 2275871 w 2447677"/>
              <a:gd name="connsiteY22" fmla="*/ 743597 h 1899557"/>
              <a:gd name="connsiteX23" fmla="*/ 2308085 w 2447677"/>
              <a:gd name="connsiteY23" fmla="*/ 802655 h 1899557"/>
              <a:gd name="connsiteX24" fmla="*/ 2334930 w 2447677"/>
              <a:gd name="connsiteY24" fmla="*/ 867083 h 1899557"/>
              <a:gd name="connsiteX25" fmla="*/ 2361774 w 2447677"/>
              <a:gd name="connsiteY25" fmla="*/ 931510 h 1899557"/>
              <a:gd name="connsiteX26" fmla="*/ 2383250 w 2447677"/>
              <a:gd name="connsiteY26" fmla="*/ 995937 h 1899557"/>
              <a:gd name="connsiteX27" fmla="*/ 2399357 w 2447677"/>
              <a:gd name="connsiteY27" fmla="*/ 1065733 h 1899557"/>
              <a:gd name="connsiteX28" fmla="*/ 2415464 w 2447677"/>
              <a:gd name="connsiteY28" fmla="*/ 1130160 h 1899557"/>
              <a:gd name="connsiteX29" fmla="*/ 2431570 w 2447677"/>
              <a:gd name="connsiteY29" fmla="*/ 1199956 h 1899557"/>
              <a:gd name="connsiteX30" fmla="*/ 2436939 w 2447677"/>
              <a:gd name="connsiteY30" fmla="*/ 1275121 h 1899557"/>
              <a:gd name="connsiteX31" fmla="*/ 2442308 w 2447677"/>
              <a:gd name="connsiteY31" fmla="*/ 1344917 h 1899557"/>
              <a:gd name="connsiteX32" fmla="*/ 2447677 w 2447677"/>
              <a:gd name="connsiteY32" fmla="*/ 1417398 h 1899557"/>
              <a:gd name="connsiteX33" fmla="*/ 2447677 w 2447677"/>
              <a:gd name="connsiteY33" fmla="*/ 1481825 h 1899557"/>
              <a:gd name="connsiteX34" fmla="*/ 2442308 w 2447677"/>
              <a:gd name="connsiteY34" fmla="*/ 1551621 h 1899557"/>
              <a:gd name="connsiteX35" fmla="*/ 2431570 w 2447677"/>
              <a:gd name="connsiteY35" fmla="*/ 1616048 h 1899557"/>
              <a:gd name="connsiteX36" fmla="*/ 2420832 w 2447677"/>
              <a:gd name="connsiteY36" fmla="*/ 1680476 h 1899557"/>
              <a:gd name="connsiteX37" fmla="*/ 1937628 w 2447677"/>
              <a:gd name="connsiteY37" fmla="*/ 1680476 h 1899557"/>
              <a:gd name="connsiteX38" fmla="*/ 1883939 w 2447677"/>
              <a:gd name="connsiteY38" fmla="*/ 1680476 h 1899557"/>
              <a:gd name="connsiteX39" fmla="*/ 447749 w 2447677"/>
              <a:gd name="connsiteY39" fmla="*/ 1680476 h 1899557"/>
              <a:gd name="connsiteX40" fmla="*/ 447749 w 2447677"/>
              <a:gd name="connsiteY40" fmla="*/ 1242908 h 1899557"/>
              <a:gd name="connsiteX41" fmla="*/ 1905415 w 2447677"/>
              <a:gd name="connsiteY41" fmla="*/ 1242908 h 1899557"/>
              <a:gd name="connsiteX42" fmla="*/ 1883939 w 2447677"/>
              <a:gd name="connsiteY42" fmla="*/ 1167743 h 1899557"/>
              <a:gd name="connsiteX43" fmla="*/ 1862463 w 2447677"/>
              <a:gd name="connsiteY43" fmla="*/ 1092578 h 1899557"/>
              <a:gd name="connsiteX44" fmla="*/ 1830250 w 2447677"/>
              <a:gd name="connsiteY44" fmla="*/ 1022782 h 1899557"/>
              <a:gd name="connsiteX45" fmla="*/ 1792667 w 2447677"/>
              <a:gd name="connsiteY45" fmla="*/ 958354 h 1899557"/>
              <a:gd name="connsiteX46" fmla="*/ 1749716 w 2447677"/>
              <a:gd name="connsiteY46" fmla="*/ 893927 h 1899557"/>
              <a:gd name="connsiteX47" fmla="*/ 1704080 w 2447677"/>
              <a:gd name="connsiteY47" fmla="*/ 834869 h 1899557"/>
              <a:gd name="connsiteX48" fmla="*/ 1650390 w 2447677"/>
              <a:gd name="connsiteY48" fmla="*/ 781180 h 1899557"/>
              <a:gd name="connsiteX49" fmla="*/ 1596701 w 2447677"/>
              <a:gd name="connsiteY49" fmla="*/ 727490 h 1899557"/>
              <a:gd name="connsiteX50" fmla="*/ 1532274 w 2447677"/>
              <a:gd name="connsiteY50" fmla="*/ 684539 h 1899557"/>
              <a:gd name="connsiteX51" fmla="*/ 1473216 w 2447677"/>
              <a:gd name="connsiteY51" fmla="*/ 641587 h 1899557"/>
              <a:gd name="connsiteX52" fmla="*/ 1403419 w 2447677"/>
              <a:gd name="connsiteY52" fmla="*/ 604005 h 1899557"/>
              <a:gd name="connsiteX53" fmla="*/ 1333623 w 2447677"/>
              <a:gd name="connsiteY53" fmla="*/ 577160 h 1899557"/>
              <a:gd name="connsiteX54" fmla="*/ 1258458 w 2447677"/>
              <a:gd name="connsiteY54" fmla="*/ 555685 h 1899557"/>
              <a:gd name="connsiteX55" fmla="*/ 1183293 w 2447677"/>
              <a:gd name="connsiteY55" fmla="*/ 534209 h 1899557"/>
              <a:gd name="connsiteX56" fmla="*/ 1102759 w 2447677"/>
              <a:gd name="connsiteY56" fmla="*/ 523471 h 1899557"/>
              <a:gd name="connsiteX57" fmla="*/ 1022225 w 2447677"/>
              <a:gd name="connsiteY57" fmla="*/ 523471 h 1899557"/>
              <a:gd name="connsiteX58" fmla="*/ 930953 w 2447677"/>
              <a:gd name="connsiteY58" fmla="*/ 528840 h 1899557"/>
              <a:gd name="connsiteX59" fmla="*/ 845050 w 2447677"/>
              <a:gd name="connsiteY59" fmla="*/ 539578 h 1899557"/>
              <a:gd name="connsiteX60" fmla="*/ 759147 w 2447677"/>
              <a:gd name="connsiteY60" fmla="*/ 561053 h 1899557"/>
              <a:gd name="connsiteX61" fmla="*/ 678613 w 2447677"/>
              <a:gd name="connsiteY61" fmla="*/ 593267 h 1899557"/>
              <a:gd name="connsiteX62" fmla="*/ 598079 w 2447677"/>
              <a:gd name="connsiteY62" fmla="*/ 630850 h 1899557"/>
              <a:gd name="connsiteX63" fmla="*/ 522914 w 2447677"/>
              <a:gd name="connsiteY63" fmla="*/ 673801 h 1899557"/>
              <a:gd name="connsiteX64" fmla="*/ 453118 w 2447677"/>
              <a:gd name="connsiteY64" fmla="*/ 727490 h 1899557"/>
              <a:gd name="connsiteX65" fmla="*/ 394060 w 2447677"/>
              <a:gd name="connsiteY65" fmla="*/ 786549 h 1899557"/>
              <a:gd name="connsiteX66" fmla="*/ 335002 w 2447677"/>
              <a:gd name="connsiteY66" fmla="*/ 850976 h 1899557"/>
              <a:gd name="connsiteX67" fmla="*/ 278628 w 2447677"/>
              <a:gd name="connsiteY67" fmla="*/ 915403 h 1899557"/>
              <a:gd name="connsiteX68" fmla="*/ 235676 w 2447677"/>
              <a:gd name="connsiteY68" fmla="*/ 990568 h 1899557"/>
              <a:gd name="connsiteX69" fmla="*/ 198094 w 2447677"/>
              <a:gd name="connsiteY69" fmla="*/ 1071102 h 1899557"/>
              <a:gd name="connsiteX70" fmla="*/ 165880 w 2447677"/>
              <a:gd name="connsiteY70" fmla="*/ 1151636 h 1899557"/>
              <a:gd name="connsiteX71" fmla="*/ 144404 w 2447677"/>
              <a:gd name="connsiteY71" fmla="*/ 1237539 h 1899557"/>
              <a:gd name="connsiteX72" fmla="*/ 128298 w 2447677"/>
              <a:gd name="connsiteY72" fmla="*/ 1328811 h 1899557"/>
              <a:gd name="connsiteX73" fmla="*/ 128298 w 2447677"/>
              <a:gd name="connsiteY73" fmla="*/ 1417398 h 1899557"/>
              <a:gd name="connsiteX74" fmla="*/ 128298 w 2447677"/>
              <a:gd name="connsiteY74" fmla="*/ 1508670 h 1899557"/>
              <a:gd name="connsiteX75" fmla="*/ 144404 w 2447677"/>
              <a:gd name="connsiteY75" fmla="*/ 1594573 h 1899557"/>
              <a:gd name="connsiteX76" fmla="*/ 165880 w 2447677"/>
              <a:gd name="connsiteY76" fmla="*/ 1680476 h 1899557"/>
              <a:gd name="connsiteX77" fmla="*/ 198094 w 2447677"/>
              <a:gd name="connsiteY77" fmla="*/ 1761009 h 1899557"/>
              <a:gd name="connsiteX78" fmla="*/ 235676 w 2447677"/>
              <a:gd name="connsiteY78" fmla="*/ 1841543 h 1899557"/>
              <a:gd name="connsiteX79" fmla="*/ 268827 w 2447677"/>
              <a:gd name="connsiteY79" fmla="*/ 1899557 h 1899557"/>
              <a:gd name="connsiteX80" fmla="*/ 0 w 2447677"/>
              <a:gd name="connsiteY80" fmla="*/ 1899557 h 1899557"/>
              <a:gd name="connsiteX81" fmla="*/ 0 w 2447677"/>
              <a:gd name="connsiteY81" fmla="*/ 436271 h 1899557"/>
              <a:gd name="connsiteX82" fmla="*/ 15550 w 2447677"/>
              <a:gd name="connsiteY82" fmla="*/ 418777 h 1899557"/>
              <a:gd name="connsiteX83" fmla="*/ 69239 w 2447677"/>
              <a:gd name="connsiteY83" fmla="*/ 370456 h 1899557"/>
              <a:gd name="connsiteX84" fmla="*/ 117560 w 2447677"/>
              <a:gd name="connsiteY84" fmla="*/ 327505 h 1899557"/>
              <a:gd name="connsiteX85" fmla="*/ 171249 w 2447677"/>
              <a:gd name="connsiteY85" fmla="*/ 284554 h 1899557"/>
              <a:gd name="connsiteX86" fmla="*/ 230307 w 2447677"/>
              <a:gd name="connsiteY86" fmla="*/ 241602 h 1899557"/>
              <a:gd name="connsiteX87" fmla="*/ 283997 w 2447677"/>
              <a:gd name="connsiteY87" fmla="*/ 204020 h 1899557"/>
              <a:gd name="connsiteX88" fmla="*/ 345739 w 2447677"/>
              <a:gd name="connsiteY88" fmla="*/ 171806 h 1899557"/>
              <a:gd name="connsiteX89" fmla="*/ 410167 w 2447677"/>
              <a:gd name="connsiteY89" fmla="*/ 139592 h 1899557"/>
              <a:gd name="connsiteX90" fmla="*/ 469225 w 2447677"/>
              <a:gd name="connsiteY90" fmla="*/ 112748 h 1899557"/>
              <a:gd name="connsiteX91" fmla="*/ 539021 w 2447677"/>
              <a:gd name="connsiteY91" fmla="*/ 85903 h 1899557"/>
              <a:gd name="connsiteX92" fmla="*/ 603448 w 2447677"/>
              <a:gd name="connsiteY92" fmla="*/ 64427 h 1899557"/>
              <a:gd name="connsiteX93" fmla="*/ 667875 w 2447677"/>
              <a:gd name="connsiteY93" fmla="*/ 48321 h 1899557"/>
              <a:gd name="connsiteX94" fmla="*/ 737672 w 2447677"/>
              <a:gd name="connsiteY94" fmla="*/ 32214 h 1899557"/>
              <a:gd name="connsiteX95" fmla="*/ 807468 w 2447677"/>
              <a:gd name="connsiteY95" fmla="*/ 16107 h 1899557"/>
              <a:gd name="connsiteX96" fmla="*/ 877264 w 2447677"/>
              <a:gd name="connsiteY96" fmla="*/ 10738 h 1899557"/>
              <a:gd name="connsiteX97" fmla="*/ 952429 w 2447677"/>
              <a:gd name="connsiteY97" fmla="*/ 5369 h 1899557"/>
              <a:gd name="connsiteX98" fmla="*/ 1022225 w 2447677"/>
              <a:gd name="connsiteY98" fmla="*/ 0 h 18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447677" h="1899557">
                <a:moveTo>
                  <a:pt x="1022225" y="0"/>
                </a:moveTo>
                <a:lnTo>
                  <a:pt x="1097390" y="5369"/>
                </a:lnTo>
                <a:lnTo>
                  <a:pt x="1167186" y="10738"/>
                </a:lnTo>
                <a:lnTo>
                  <a:pt x="1242351" y="16107"/>
                </a:lnTo>
                <a:lnTo>
                  <a:pt x="1312148" y="32214"/>
                </a:lnTo>
                <a:lnTo>
                  <a:pt x="1376575" y="48321"/>
                </a:lnTo>
                <a:lnTo>
                  <a:pt x="1446371" y="64427"/>
                </a:lnTo>
                <a:lnTo>
                  <a:pt x="1510798" y="85903"/>
                </a:lnTo>
                <a:lnTo>
                  <a:pt x="1575225" y="112748"/>
                </a:lnTo>
                <a:lnTo>
                  <a:pt x="1639653" y="139592"/>
                </a:lnTo>
                <a:lnTo>
                  <a:pt x="1698711" y="171806"/>
                </a:lnTo>
                <a:lnTo>
                  <a:pt x="1760454" y="204020"/>
                </a:lnTo>
                <a:lnTo>
                  <a:pt x="1819512" y="241602"/>
                </a:lnTo>
                <a:lnTo>
                  <a:pt x="1878570" y="284554"/>
                </a:lnTo>
                <a:lnTo>
                  <a:pt x="1932259" y="327505"/>
                </a:lnTo>
                <a:lnTo>
                  <a:pt x="1980580" y="370456"/>
                </a:lnTo>
                <a:lnTo>
                  <a:pt x="2028900" y="418777"/>
                </a:lnTo>
                <a:lnTo>
                  <a:pt x="2077221" y="467097"/>
                </a:lnTo>
                <a:lnTo>
                  <a:pt x="2120172" y="512733"/>
                </a:lnTo>
                <a:lnTo>
                  <a:pt x="2163124" y="566422"/>
                </a:lnTo>
                <a:lnTo>
                  <a:pt x="2206075" y="625481"/>
                </a:lnTo>
                <a:lnTo>
                  <a:pt x="2243658" y="684539"/>
                </a:lnTo>
                <a:lnTo>
                  <a:pt x="2275871" y="743597"/>
                </a:lnTo>
                <a:lnTo>
                  <a:pt x="2308085" y="802655"/>
                </a:lnTo>
                <a:lnTo>
                  <a:pt x="2334930" y="867083"/>
                </a:lnTo>
                <a:lnTo>
                  <a:pt x="2361774" y="931510"/>
                </a:lnTo>
                <a:lnTo>
                  <a:pt x="2383250" y="995937"/>
                </a:lnTo>
                <a:lnTo>
                  <a:pt x="2399357" y="1065733"/>
                </a:lnTo>
                <a:lnTo>
                  <a:pt x="2415464" y="1130160"/>
                </a:lnTo>
                <a:lnTo>
                  <a:pt x="2431570" y="1199956"/>
                </a:lnTo>
                <a:lnTo>
                  <a:pt x="2436939" y="1275121"/>
                </a:lnTo>
                <a:lnTo>
                  <a:pt x="2442308" y="1344917"/>
                </a:lnTo>
                <a:lnTo>
                  <a:pt x="2447677" y="1417398"/>
                </a:lnTo>
                <a:lnTo>
                  <a:pt x="2447677" y="1481825"/>
                </a:lnTo>
                <a:lnTo>
                  <a:pt x="2442308" y="1551621"/>
                </a:lnTo>
                <a:lnTo>
                  <a:pt x="2431570" y="1616048"/>
                </a:lnTo>
                <a:lnTo>
                  <a:pt x="2420832" y="1680476"/>
                </a:lnTo>
                <a:lnTo>
                  <a:pt x="1937628" y="1680476"/>
                </a:lnTo>
                <a:lnTo>
                  <a:pt x="1883939" y="1680476"/>
                </a:lnTo>
                <a:lnTo>
                  <a:pt x="447749" y="1680476"/>
                </a:lnTo>
                <a:lnTo>
                  <a:pt x="447749" y="1242908"/>
                </a:lnTo>
                <a:lnTo>
                  <a:pt x="1905415" y="1242908"/>
                </a:lnTo>
                <a:lnTo>
                  <a:pt x="1883939" y="1167743"/>
                </a:lnTo>
                <a:lnTo>
                  <a:pt x="1862463" y="1092578"/>
                </a:lnTo>
                <a:lnTo>
                  <a:pt x="1830250" y="1022782"/>
                </a:lnTo>
                <a:lnTo>
                  <a:pt x="1792667" y="958354"/>
                </a:lnTo>
                <a:lnTo>
                  <a:pt x="1749716" y="893927"/>
                </a:lnTo>
                <a:lnTo>
                  <a:pt x="1704080" y="834869"/>
                </a:lnTo>
                <a:lnTo>
                  <a:pt x="1650390" y="781180"/>
                </a:lnTo>
                <a:lnTo>
                  <a:pt x="1596701" y="727490"/>
                </a:lnTo>
                <a:lnTo>
                  <a:pt x="1532274" y="684539"/>
                </a:lnTo>
                <a:lnTo>
                  <a:pt x="1473216" y="641587"/>
                </a:lnTo>
                <a:lnTo>
                  <a:pt x="1403419" y="604005"/>
                </a:lnTo>
                <a:lnTo>
                  <a:pt x="1333623" y="577160"/>
                </a:lnTo>
                <a:lnTo>
                  <a:pt x="1258458" y="555685"/>
                </a:lnTo>
                <a:lnTo>
                  <a:pt x="1183293" y="534209"/>
                </a:lnTo>
                <a:lnTo>
                  <a:pt x="1102759" y="523471"/>
                </a:lnTo>
                <a:lnTo>
                  <a:pt x="1022225" y="523471"/>
                </a:lnTo>
                <a:lnTo>
                  <a:pt x="930953" y="528840"/>
                </a:lnTo>
                <a:lnTo>
                  <a:pt x="845050" y="539578"/>
                </a:lnTo>
                <a:lnTo>
                  <a:pt x="759147" y="561053"/>
                </a:lnTo>
                <a:lnTo>
                  <a:pt x="678613" y="593267"/>
                </a:lnTo>
                <a:lnTo>
                  <a:pt x="598079" y="630850"/>
                </a:lnTo>
                <a:lnTo>
                  <a:pt x="522914" y="673801"/>
                </a:lnTo>
                <a:lnTo>
                  <a:pt x="453118" y="727490"/>
                </a:lnTo>
                <a:lnTo>
                  <a:pt x="394060" y="786549"/>
                </a:lnTo>
                <a:lnTo>
                  <a:pt x="335002" y="850976"/>
                </a:lnTo>
                <a:lnTo>
                  <a:pt x="278628" y="915403"/>
                </a:lnTo>
                <a:lnTo>
                  <a:pt x="235676" y="990568"/>
                </a:lnTo>
                <a:lnTo>
                  <a:pt x="198094" y="1071102"/>
                </a:lnTo>
                <a:lnTo>
                  <a:pt x="165880" y="1151636"/>
                </a:lnTo>
                <a:lnTo>
                  <a:pt x="144404" y="1237539"/>
                </a:lnTo>
                <a:lnTo>
                  <a:pt x="128298" y="1328811"/>
                </a:lnTo>
                <a:lnTo>
                  <a:pt x="128298" y="1417398"/>
                </a:lnTo>
                <a:lnTo>
                  <a:pt x="128298" y="1508670"/>
                </a:lnTo>
                <a:lnTo>
                  <a:pt x="144404" y="1594573"/>
                </a:lnTo>
                <a:lnTo>
                  <a:pt x="165880" y="1680476"/>
                </a:lnTo>
                <a:lnTo>
                  <a:pt x="198094" y="1761009"/>
                </a:lnTo>
                <a:lnTo>
                  <a:pt x="235676" y="1841543"/>
                </a:lnTo>
                <a:lnTo>
                  <a:pt x="268827" y="1899557"/>
                </a:lnTo>
                <a:lnTo>
                  <a:pt x="0" y="1899557"/>
                </a:lnTo>
                <a:lnTo>
                  <a:pt x="0" y="436271"/>
                </a:lnTo>
                <a:lnTo>
                  <a:pt x="15550" y="418777"/>
                </a:lnTo>
                <a:lnTo>
                  <a:pt x="69239" y="370456"/>
                </a:lnTo>
                <a:lnTo>
                  <a:pt x="117560" y="327505"/>
                </a:lnTo>
                <a:lnTo>
                  <a:pt x="171249" y="284554"/>
                </a:lnTo>
                <a:lnTo>
                  <a:pt x="230307" y="241602"/>
                </a:lnTo>
                <a:lnTo>
                  <a:pt x="283997" y="204020"/>
                </a:lnTo>
                <a:lnTo>
                  <a:pt x="345739" y="171806"/>
                </a:lnTo>
                <a:lnTo>
                  <a:pt x="410167" y="139592"/>
                </a:lnTo>
                <a:lnTo>
                  <a:pt x="469225" y="112748"/>
                </a:lnTo>
                <a:lnTo>
                  <a:pt x="539021" y="85903"/>
                </a:lnTo>
                <a:lnTo>
                  <a:pt x="603448" y="64427"/>
                </a:lnTo>
                <a:lnTo>
                  <a:pt x="667875" y="48321"/>
                </a:lnTo>
                <a:lnTo>
                  <a:pt x="737672" y="32214"/>
                </a:lnTo>
                <a:lnTo>
                  <a:pt x="807468" y="16107"/>
                </a:lnTo>
                <a:lnTo>
                  <a:pt x="877264" y="10738"/>
                </a:lnTo>
                <a:lnTo>
                  <a:pt x="952429" y="5369"/>
                </a:lnTo>
                <a:lnTo>
                  <a:pt x="1022225" y="0"/>
                </a:lnTo>
                <a:close/>
              </a:path>
            </a:pathLst>
          </a:custGeom>
          <a:solidFill>
            <a:schemeClr val="accent3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839E4A1E-AA9F-4643-9837-0F2ED130B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53FCA7A-CE72-2E43-9AA0-122D69F5A982}"/>
              </a:ext>
            </a:extLst>
          </p:cNvPr>
          <p:cNvSpPr/>
          <p:nvPr userDrawn="1"/>
        </p:nvSpPr>
        <p:spPr>
          <a:xfrm flipH="1">
            <a:off x="7510353" y="-39756"/>
            <a:ext cx="1839056" cy="1419207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4" y="365126"/>
            <a:ext cx="11333949" cy="94506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EA7755-C4F1-408C-B6EA-B1206DC44E29}"/>
              </a:ext>
            </a:extLst>
          </p:cNvPr>
          <p:cNvSpPr/>
          <p:nvPr userDrawn="1"/>
        </p:nvSpPr>
        <p:spPr>
          <a:xfrm rot="10800000">
            <a:off x="9737992" y="0"/>
            <a:ext cx="2454008" cy="2024702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54A31B-7B38-4453-BB4C-937280AD6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2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28">
            <a:extLst>
              <a:ext uri="{FF2B5EF4-FFF2-40B4-BE49-F238E27FC236}">
                <a16:creationId xmlns:a16="http://schemas.microsoft.com/office/drawing/2014/main" id="{A6A0031C-9103-4340-8136-3EA7C4DD6C84}"/>
              </a:ext>
            </a:extLst>
          </p:cNvPr>
          <p:cNvSpPr/>
          <p:nvPr userDrawn="1"/>
        </p:nvSpPr>
        <p:spPr>
          <a:xfrm rot="13500000">
            <a:off x="-1512462" y="-1326177"/>
            <a:ext cx="7858391" cy="8842469"/>
          </a:xfrm>
          <a:custGeom>
            <a:avLst/>
            <a:gdLst>
              <a:gd name="connsiteX0" fmla="*/ 0 w 7791040"/>
              <a:gd name="connsiteY0" fmla="*/ 2941702 h 8766685"/>
              <a:gd name="connsiteX1" fmla="*/ 2941703 w 7791040"/>
              <a:gd name="connsiteY1" fmla="*/ 0 h 8766685"/>
              <a:gd name="connsiteX2" fmla="*/ 7791040 w 7791040"/>
              <a:gd name="connsiteY2" fmla="*/ 4849337 h 8766685"/>
              <a:gd name="connsiteX3" fmla="*/ 3873693 w 7791040"/>
              <a:gd name="connsiteY3" fmla="*/ 8766685 h 8766685"/>
              <a:gd name="connsiteX4" fmla="*/ 928149 w 7791040"/>
              <a:gd name="connsiteY4" fmla="*/ 8766685 h 8766685"/>
              <a:gd name="connsiteX5" fmla="*/ 0 w 7791040"/>
              <a:gd name="connsiteY5" fmla="*/ 7838536 h 87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1040" h="8766685">
                <a:moveTo>
                  <a:pt x="0" y="2941702"/>
                </a:moveTo>
                <a:lnTo>
                  <a:pt x="2941703" y="0"/>
                </a:lnTo>
                <a:lnTo>
                  <a:pt x="7791040" y="4849337"/>
                </a:lnTo>
                <a:lnTo>
                  <a:pt x="3873693" y="8766685"/>
                </a:lnTo>
                <a:lnTo>
                  <a:pt x="928149" y="8766685"/>
                </a:lnTo>
                <a:cubicBezTo>
                  <a:pt x="415546" y="8766685"/>
                  <a:pt x="0" y="8351139"/>
                  <a:pt x="0" y="7838536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53FCA7A-CE72-2E43-9AA0-122D69F5A982}"/>
              </a:ext>
            </a:extLst>
          </p:cNvPr>
          <p:cNvSpPr/>
          <p:nvPr userDrawn="1"/>
        </p:nvSpPr>
        <p:spPr>
          <a:xfrm flipH="1">
            <a:off x="7510353" y="-39756"/>
            <a:ext cx="1839056" cy="1419207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03565" y="365125"/>
            <a:ext cx="5874498" cy="1186583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2241755" y="6547373"/>
            <a:ext cx="926726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03B34B8-83DE-BA49-8B24-88B1C1790CDA}"/>
              </a:ext>
            </a:extLst>
          </p:cNvPr>
          <p:cNvSpPr/>
          <p:nvPr userDrawn="1"/>
        </p:nvSpPr>
        <p:spPr>
          <a:xfrm rot="10800000">
            <a:off x="457200" y="1925782"/>
            <a:ext cx="11374581" cy="4170218"/>
          </a:xfrm>
          <a:prstGeom prst="roundRect">
            <a:avLst>
              <a:gd name="adj" fmla="val 8123"/>
            </a:avLst>
          </a:prstGeom>
          <a:gradFill flip="none" rotWithShape="1">
            <a:gsLst>
              <a:gs pos="55984">
                <a:srgbClr val="E5E5E5">
                  <a:alpha val="51000"/>
                </a:srgbClr>
              </a:gs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EB29A690-A8B5-914D-9760-3635363EFB98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03565" y="2147454"/>
            <a:ext cx="10709564" cy="3630613"/>
          </a:xfrm>
          <a:prstGeom prst="roundRect">
            <a:avLst>
              <a:gd name="adj" fmla="val 5847"/>
            </a:avLst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6E32C172-BC2C-6D4A-A2D5-FFCC884201CF}"/>
              </a:ext>
            </a:extLst>
          </p:cNvPr>
          <p:cNvSpPr/>
          <p:nvPr userDrawn="1"/>
        </p:nvSpPr>
        <p:spPr>
          <a:xfrm rot="13500000">
            <a:off x="7340212" y="-502396"/>
            <a:ext cx="7310965" cy="3793652"/>
          </a:xfrm>
          <a:custGeom>
            <a:avLst/>
            <a:gdLst>
              <a:gd name="connsiteX0" fmla="*/ 0 w 7248306"/>
              <a:gd name="connsiteY0" fmla="*/ 40482 h 3761138"/>
              <a:gd name="connsiteX1" fmla="*/ 78238 w 7248306"/>
              <a:gd name="connsiteY1" fmla="*/ 16196 h 3761138"/>
              <a:gd name="connsiteX2" fmla="*/ 238896 w 7248306"/>
              <a:gd name="connsiteY2" fmla="*/ 0 h 3761138"/>
              <a:gd name="connsiteX3" fmla="*/ 6684619 w 7248306"/>
              <a:gd name="connsiteY3" fmla="*/ 0 h 3761138"/>
              <a:gd name="connsiteX4" fmla="*/ 7248305 w 7248306"/>
              <a:gd name="connsiteY4" fmla="*/ 233487 h 3761138"/>
              <a:gd name="connsiteX5" fmla="*/ 7248306 w 7248306"/>
              <a:gd name="connsiteY5" fmla="*/ 233488 h 3761138"/>
              <a:gd name="connsiteX6" fmla="*/ 3720656 w 7248306"/>
              <a:gd name="connsiteY6" fmla="*/ 3761138 h 37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8306" h="3761138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D09A21-8620-4A9F-B384-541D8378923F}"/>
              </a:ext>
            </a:extLst>
          </p:cNvPr>
          <p:cNvSpPr/>
          <p:nvPr userDrawn="1"/>
        </p:nvSpPr>
        <p:spPr>
          <a:xfrm rot="10800000">
            <a:off x="9737992" y="0"/>
            <a:ext cx="2454008" cy="2024702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F48C2A-5859-49C4-A806-1F762D412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8FC95E6B-DC07-F94F-8DC3-329656E7375F}"/>
              </a:ext>
            </a:extLst>
          </p:cNvPr>
          <p:cNvSpPr/>
          <p:nvPr userDrawn="1"/>
        </p:nvSpPr>
        <p:spPr>
          <a:xfrm rot="2700000">
            <a:off x="170800" y="3026732"/>
            <a:ext cx="6563545" cy="6034132"/>
          </a:xfrm>
          <a:custGeom>
            <a:avLst/>
            <a:gdLst>
              <a:gd name="connsiteX0" fmla="*/ 190608 w 6563545"/>
              <a:gd name="connsiteY0" fmla="*/ 190608 h 6034132"/>
              <a:gd name="connsiteX1" fmla="*/ 650775 w 6563545"/>
              <a:gd name="connsiteY1" fmla="*/ 0 h 6034132"/>
              <a:gd name="connsiteX2" fmla="*/ 5912770 w 6563545"/>
              <a:gd name="connsiteY2" fmla="*/ 0 h 6034132"/>
              <a:gd name="connsiteX3" fmla="*/ 6563545 w 6563545"/>
              <a:gd name="connsiteY3" fmla="*/ 650775 h 6034132"/>
              <a:gd name="connsiteX4" fmla="*/ 6563545 w 6563545"/>
              <a:gd name="connsiteY4" fmla="*/ 886749 h 6034132"/>
              <a:gd name="connsiteX5" fmla="*/ 1416163 w 6563545"/>
              <a:gd name="connsiteY5" fmla="*/ 6034132 h 6034132"/>
              <a:gd name="connsiteX6" fmla="*/ 0 w 6563545"/>
              <a:gd name="connsiteY6" fmla="*/ 4617969 h 6034132"/>
              <a:gd name="connsiteX7" fmla="*/ 0 w 6563545"/>
              <a:gd name="connsiteY7" fmla="*/ 650775 h 6034132"/>
              <a:gd name="connsiteX8" fmla="*/ 190608 w 6563545"/>
              <a:gd name="connsiteY8" fmla="*/ 190608 h 603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3545" h="6034132">
                <a:moveTo>
                  <a:pt x="190608" y="190608"/>
                </a:moveTo>
                <a:cubicBezTo>
                  <a:pt x="308375" y="72841"/>
                  <a:pt x="471069" y="0"/>
                  <a:pt x="650775" y="0"/>
                </a:cubicBezTo>
                <a:lnTo>
                  <a:pt x="5912770" y="0"/>
                </a:lnTo>
                <a:cubicBezTo>
                  <a:pt x="6272183" y="0"/>
                  <a:pt x="6563545" y="291362"/>
                  <a:pt x="6563545" y="650775"/>
                </a:cubicBezTo>
                <a:lnTo>
                  <a:pt x="6563545" y="886749"/>
                </a:lnTo>
                <a:lnTo>
                  <a:pt x="1416163" y="6034132"/>
                </a:lnTo>
                <a:lnTo>
                  <a:pt x="0" y="4617969"/>
                </a:lnTo>
                <a:lnTo>
                  <a:pt x="0" y="650775"/>
                </a:lnTo>
                <a:cubicBezTo>
                  <a:pt x="0" y="471069"/>
                  <a:pt x="72841" y="308375"/>
                  <a:pt x="190608" y="190608"/>
                </a:cubicBezTo>
                <a:close/>
              </a:path>
            </a:pathLst>
          </a:custGeom>
          <a:solidFill>
            <a:srgbClr val="0F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8">
            <a:extLst>
              <a:ext uri="{FF2B5EF4-FFF2-40B4-BE49-F238E27FC236}">
                <a16:creationId xmlns:a16="http://schemas.microsoft.com/office/drawing/2014/main" id="{43E79C0F-B3F8-824E-9160-6620BB6F5CD8}"/>
              </a:ext>
            </a:extLst>
          </p:cNvPr>
          <p:cNvSpPr/>
          <p:nvPr userDrawn="1"/>
        </p:nvSpPr>
        <p:spPr>
          <a:xfrm rot="2700000">
            <a:off x="5871439" y="-609397"/>
            <a:ext cx="7791040" cy="8766685"/>
          </a:xfrm>
          <a:custGeom>
            <a:avLst/>
            <a:gdLst>
              <a:gd name="connsiteX0" fmla="*/ 0 w 7791040"/>
              <a:gd name="connsiteY0" fmla="*/ 2941702 h 8766685"/>
              <a:gd name="connsiteX1" fmla="*/ 2941703 w 7791040"/>
              <a:gd name="connsiteY1" fmla="*/ 0 h 8766685"/>
              <a:gd name="connsiteX2" fmla="*/ 7791040 w 7791040"/>
              <a:gd name="connsiteY2" fmla="*/ 4849337 h 8766685"/>
              <a:gd name="connsiteX3" fmla="*/ 3873693 w 7791040"/>
              <a:gd name="connsiteY3" fmla="*/ 8766685 h 8766685"/>
              <a:gd name="connsiteX4" fmla="*/ 928149 w 7791040"/>
              <a:gd name="connsiteY4" fmla="*/ 8766685 h 8766685"/>
              <a:gd name="connsiteX5" fmla="*/ 0 w 7791040"/>
              <a:gd name="connsiteY5" fmla="*/ 7838536 h 87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1040" h="8766685">
                <a:moveTo>
                  <a:pt x="0" y="2941702"/>
                </a:moveTo>
                <a:lnTo>
                  <a:pt x="2941703" y="0"/>
                </a:lnTo>
                <a:lnTo>
                  <a:pt x="7791040" y="4849337"/>
                </a:lnTo>
                <a:lnTo>
                  <a:pt x="3873693" y="8766685"/>
                </a:lnTo>
                <a:lnTo>
                  <a:pt x="928149" y="8766685"/>
                </a:lnTo>
                <a:cubicBezTo>
                  <a:pt x="415546" y="8766685"/>
                  <a:pt x="0" y="8351139"/>
                  <a:pt x="0" y="7838536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A396EDF-C4E7-F947-819A-0108D55D6EC8}"/>
              </a:ext>
            </a:extLst>
          </p:cNvPr>
          <p:cNvSpPr/>
          <p:nvPr userDrawn="1"/>
        </p:nvSpPr>
        <p:spPr>
          <a:xfrm rot="2700000" flipH="1">
            <a:off x="3980654" y="3957432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62BE055-76EF-6A41-9095-4C72A5DE4503}"/>
              </a:ext>
            </a:extLst>
          </p:cNvPr>
          <p:cNvSpPr/>
          <p:nvPr userDrawn="1"/>
        </p:nvSpPr>
        <p:spPr>
          <a:xfrm rot="2700000">
            <a:off x="-2362629" y="3579430"/>
            <a:ext cx="7248306" cy="3761138"/>
          </a:xfrm>
          <a:custGeom>
            <a:avLst/>
            <a:gdLst>
              <a:gd name="connsiteX0" fmla="*/ 0 w 7248306"/>
              <a:gd name="connsiteY0" fmla="*/ 40482 h 3761138"/>
              <a:gd name="connsiteX1" fmla="*/ 78238 w 7248306"/>
              <a:gd name="connsiteY1" fmla="*/ 16196 h 3761138"/>
              <a:gd name="connsiteX2" fmla="*/ 238896 w 7248306"/>
              <a:gd name="connsiteY2" fmla="*/ 0 h 3761138"/>
              <a:gd name="connsiteX3" fmla="*/ 6684619 w 7248306"/>
              <a:gd name="connsiteY3" fmla="*/ 0 h 3761138"/>
              <a:gd name="connsiteX4" fmla="*/ 7248305 w 7248306"/>
              <a:gd name="connsiteY4" fmla="*/ 233487 h 3761138"/>
              <a:gd name="connsiteX5" fmla="*/ 7248306 w 7248306"/>
              <a:gd name="connsiteY5" fmla="*/ 233488 h 3761138"/>
              <a:gd name="connsiteX6" fmla="*/ 3720656 w 7248306"/>
              <a:gd name="connsiteY6" fmla="*/ 3761138 h 37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8306" h="3761138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26">
            <a:extLst>
              <a:ext uri="{FF2B5EF4-FFF2-40B4-BE49-F238E27FC236}">
                <a16:creationId xmlns:a16="http://schemas.microsoft.com/office/drawing/2014/main" id="{67A14984-A8F4-1743-891D-67BBA55A2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7542" y="5836607"/>
            <a:ext cx="2162752" cy="43585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EAEDF4-6D4E-4F75-AEF5-A7FAE6C0346A}"/>
              </a:ext>
            </a:extLst>
          </p:cNvPr>
          <p:cNvSpPr/>
          <p:nvPr userDrawn="1"/>
        </p:nvSpPr>
        <p:spPr>
          <a:xfrm>
            <a:off x="0" y="3325040"/>
            <a:ext cx="1861093" cy="2929668"/>
          </a:xfrm>
          <a:custGeom>
            <a:avLst/>
            <a:gdLst>
              <a:gd name="connsiteX0" fmla="*/ 396260 w 1861093"/>
              <a:gd name="connsiteY0" fmla="*/ 0 h 2929668"/>
              <a:gd name="connsiteX1" fmla="*/ 666819 w 1861093"/>
              <a:gd name="connsiteY1" fmla="*/ 112070 h 2929668"/>
              <a:gd name="connsiteX2" fmla="*/ 1749024 w 1861093"/>
              <a:gd name="connsiteY2" fmla="*/ 1194275 h 2929668"/>
              <a:gd name="connsiteX3" fmla="*/ 1749024 w 1861093"/>
              <a:gd name="connsiteY3" fmla="*/ 1735394 h 2929668"/>
              <a:gd name="connsiteX4" fmla="*/ 666819 w 1861093"/>
              <a:gd name="connsiteY4" fmla="*/ 2817599 h 2929668"/>
              <a:gd name="connsiteX5" fmla="*/ 125700 w 1861093"/>
              <a:gd name="connsiteY5" fmla="*/ 2817599 h 2929668"/>
              <a:gd name="connsiteX6" fmla="*/ 0 w 1861093"/>
              <a:gd name="connsiteY6" fmla="*/ 2691899 h 2929668"/>
              <a:gd name="connsiteX7" fmla="*/ 0 w 1861093"/>
              <a:gd name="connsiteY7" fmla="*/ 237770 h 2929668"/>
              <a:gd name="connsiteX8" fmla="*/ 125700 w 1861093"/>
              <a:gd name="connsiteY8" fmla="*/ 112070 h 2929668"/>
              <a:gd name="connsiteX9" fmla="*/ 396260 w 1861093"/>
              <a:gd name="connsiteY9" fmla="*/ 0 h 29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1093" h="2929668">
                <a:moveTo>
                  <a:pt x="396260" y="0"/>
                </a:moveTo>
                <a:cubicBezTo>
                  <a:pt x="494183" y="1"/>
                  <a:pt x="592106" y="37357"/>
                  <a:pt x="666819" y="112070"/>
                </a:cubicBezTo>
                <a:lnTo>
                  <a:pt x="1749024" y="1194275"/>
                </a:lnTo>
                <a:cubicBezTo>
                  <a:pt x="1898450" y="1343701"/>
                  <a:pt x="1898450" y="1585969"/>
                  <a:pt x="1749024" y="1735394"/>
                </a:cubicBezTo>
                <a:lnTo>
                  <a:pt x="666819" y="2817599"/>
                </a:lnTo>
                <a:cubicBezTo>
                  <a:pt x="517393" y="2967025"/>
                  <a:pt x="275126" y="2967025"/>
                  <a:pt x="125700" y="2817599"/>
                </a:cubicBezTo>
                <a:lnTo>
                  <a:pt x="0" y="2691899"/>
                </a:lnTo>
                <a:lnTo>
                  <a:pt x="0" y="237770"/>
                </a:lnTo>
                <a:lnTo>
                  <a:pt x="125700" y="112070"/>
                </a:lnTo>
                <a:cubicBezTo>
                  <a:pt x="200413" y="37357"/>
                  <a:pt x="298336" y="1"/>
                  <a:pt x="39626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9C0577C-A7A5-4C1A-9D6E-614201F3BE43}"/>
              </a:ext>
            </a:extLst>
          </p:cNvPr>
          <p:cNvSpPr>
            <a:spLocks/>
          </p:cNvSpPr>
          <p:nvPr userDrawn="1"/>
        </p:nvSpPr>
        <p:spPr bwMode="auto">
          <a:xfrm>
            <a:off x="7348861" y="897478"/>
            <a:ext cx="4019484" cy="4000522"/>
          </a:xfrm>
          <a:custGeom>
            <a:avLst/>
            <a:gdLst>
              <a:gd name="T0" fmla="*/ 475 w 1060"/>
              <a:gd name="T1" fmla="*/ 4 h 1055"/>
              <a:gd name="T2" fmla="*/ 373 w 1060"/>
              <a:gd name="T3" fmla="*/ 24 h 1055"/>
              <a:gd name="T4" fmla="*/ 277 w 1060"/>
              <a:gd name="T5" fmla="*/ 64 h 1055"/>
              <a:gd name="T6" fmla="*/ 192 w 1060"/>
              <a:gd name="T7" fmla="*/ 122 h 1055"/>
              <a:gd name="T8" fmla="*/ 120 w 1060"/>
              <a:gd name="T9" fmla="*/ 191 h 1055"/>
              <a:gd name="T10" fmla="*/ 64 w 1060"/>
              <a:gd name="T11" fmla="*/ 277 h 1055"/>
              <a:gd name="T12" fmla="*/ 24 w 1060"/>
              <a:gd name="T13" fmla="*/ 371 h 1055"/>
              <a:gd name="T14" fmla="*/ 2 w 1060"/>
              <a:gd name="T15" fmla="*/ 475 h 1055"/>
              <a:gd name="T16" fmla="*/ 0 w 1060"/>
              <a:gd name="T17" fmla="*/ 554 h 1055"/>
              <a:gd name="T18" fmla="*/ 16 w 1060"/>
              <a:gd name="T19" fmla="*/ 660 h 1055"/>
              <a:gd name="T20" fmla="*/ 52 w 1060"/>
              <a:gd name="T21" fmla="*/ 756 h 1055"/>
              <a:gd name="T22" fmla="*/ 106 w 1060"/>
              <a:gd name="T23" fmla="*/ 844 h 1055"/>
              <a:gd name="T24" fmla="*/ 174 w 1060"/>
              <a:gd name="T25" fmla="*/ 917 h 1055"/>
              <a:gd name="T26" fmla="*/ 254 w 1060"/>
              <a:gd name="T27" fmla="*/ 979 h 1055"/>
              <a:gd name="T28" fmla="*/ 349 w 1060"/>
              <a:gd name="T29" fmla="*/ 1023 h 1055"/>
              <a:gd name="T30" fmla="*/ 449 w 1060"/>
              <a:gd name="T31" fmla="*/ 1049 h 1055"/>
              <a:gd name="T32" fmla="*/ 529 w 1060"/>
              <a:gd name="T33" fmla="*/ 1055 h 1055"/>
              <a:gd name="T34" fmla="*/ 691 w 1060"/>
              <a:gd name="T35" fmla="*/ 1029 h 1055"/>
              <a:gd name="T36" fmla="*/ 834 w 1060"/>
              <a:gd name="T37" fmla="*/ 959 h 1055"/>
              <a:gd name="T38" fmla="*/ 948 w 1060"/>
              <a:gd name="T39" fmla="*/ 852 h 1055"/>
              <a:gd name="T40" fmla="*/ 1026 w 1060"/>
              <a:gd name="T41" fmla="*/ 716 h 1055"/>
              <a:gd name="T42" fmla="*/ 753 w 1060"/>
              <a:gd name="T43" fmla="*/ 776 h 1055"/>
              <a:gd name="T44" fmla="*/ 669 w 1060"/>
              <a:gd name="T45" fmla="*/ 830 h 1055"/>
              <a:gd name="T46" fmla="*/ 593 w 1060"/>
              <a:gd name="T47" fmla="*/ 854 h 1055"/>
              <a:gd name="T48" fmla="*/ 529 w 1060"/>
              <a:gd name="T49" fmla="*/ 860 h 1055"/>
              <a:gd name="T50" fmla="*/ 401 w 1060"/>
              <a:gd name="T51" fmla="*/ 834 h 1055"/>
              <a:gd name="T52" fmla="*/ 295 w 1060"/>
              <a:gd name="T53" fmla="*/ 764 h 1055"/>
              <a:gd name="T54" fmla="*/ 222 w 1060"/>
              <a:gd name="T55" fmla="*/ 656 h 1055"/>
              <a:gd name="T56" fmla="*/ 196 w 1060"/>
              <a:gd name="T57" fmla="*/ 528 h 1055"/>
              <a:gd name="T58" fmla="*/ 210 w 1060"/>
              <a:gd name="T59" fmla="*/ 429 h 1055"/>
              <a:gd name="T60" fmla="*/ 273 w 1060"/>
              <a:gd name="T61" fmla="*/ 317 h 1055"/>
              <a:gd name="T62" fmla="*/ 371 w 1060"/>
              <a:gd name="T63" fmla="*/ 235 h 1055"/>
              <a:gd name="T64" fmla="*/ 495 w 1060"/>
              <a:gd name="T65" fmla="*/ 197 h 1055"/>
              <a:gd name="T66" fmla="*/ 589 w 1060"/>
              <a:gd name="T67" fmla="*/ 199 h 1055"/>
              <a:gd name="T68" fmla="*/ 697 w 1060"/>
              <a:gd name="T69" fmla="*/ 239 h 1055"/>
              <a:gd name="T70" fmla="*/ 783 w 1060"/>
              <a:gd name="T71" fmla="*/ 311 h 1055"/>
              <a:gd name="T72" fmla="*/ 842 w 1060"/>
              <a:gd name="T73" fmla="*/ 407 h 1055"/>
              <a:gd name="T74" fmla="*/ 315 w 1060"/>
              <a:gd name="T75" fmla="*/ 626 h 1055"/>
              <a:gd name="T76" fmla="*/ 1050 w 1060"/>
              <a:gd name="T77" fmla="*/ 626 h 1055"/>
              <a:gd name="T78" fmla="*/ 1060 w 1060"/>
              <a:gd name="T79" fmla="*/ 528 h 1055"/>
              <a:gd name="T80" fmla="*/ 1054 w 1060"/>
              <a:gd name="T81" fmla="*/ 447 h 1055"/>
              <a:gd name="T82" fmla="*/ 1028 w 1060"/>
              <a:gd name="T83" fmla="*/ 347 h 1055"/>
              <a:gd name="T84" fmla="*/ 984 w 1060"/>
              <a:gd name="T85" fmla="*/ 255 h 1055"/>
              <a:gd name="T86" fmla="*/ 922 w 1060"/>
              <a:gd name="T87" fmla="*/ 174 h 1055"/>
              <a:gd name="T88" fmla="*/ 848 w 1060"/>
              <a:gd name="T89" fmla="*/ 106 h 1055"/>
              <a:gd name="T90" fmla="*/ 759 w 1060"/>
              <a:gd name="T91" fmla="*/ 52 h 1055"/>
              <a:gd name="T92" fmla="*/ 661 w 1060"/>
              <a:gd name="T93" fmla="*/ 18 h 1055"/>
              <a:gd name="T94" fmla="*/ 557 w 1060"/>
              <a:gd name="T95" fmla="*/ 2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0" h="1055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8FC95E6B-DC07-F94F-8DC3-329656E7375F}"/>
              </a:ext>
            </a:extLst>
          </p:cNvPr>
          <p:cNvSpPr/>
          <p:nvPr userDrawn="1"/>
        </p:nvSpPr>
        <p:spPr>
          <a:xfrm rot="2700000">
            <a:off x="156945" y="3040587"/>
            <a:ext cx="6563545" cy="6034132"/>
          </a:xfrm>
          <a:custGeom>
            <a:avLst/>
            <a:gdLst>
              <a:gd name="connsiteX0" fmla="*/ 190608 w 6563545"/>
              <a:gd name="connsiteY0" fmla="*/ 190608 h 6034132"/>
              <a:gd name="connsiteX1" fmla="*/ 650775 w 6563545"/>
              <a:gd name="connsiteY1" fmla="*/ 0 h 6034132"/>
              <a:gd name="connsiteX2" fmla="*/ 5912770 w 6563545"/>
              <a:gd name="connsiteY2" fmla="*/ 0 h 6034132"/>
              <a:gd name="connsiteX3" fmla="*/ 6563545 w 6563545"/>
              <a:gd name="connsiteY3" fmla="*/ 650775 h 6034132"/>
              <a:gd name="connsiteX4" fmla="*/ 6563545 w 6563545"/>
              <a:gd name="connsiteY4" fmla="*/ 886749 h 6034132"/>
              <a:gd name="connsiteX5" fmla="*/ 1416163 w 6563545"/>
              <a:gd name="connsiteY5" fmla="*/ 6034132 h 6034132"/>
              <a:gd name="connsiteX6" fmla="*/ 0 w 6563545"/>
              <a:gd name="connsiteY6" fmla="*/ 4617969 h 6034132"/>
              <a:gd name="connsiteX7" fmla="*/ 0 w 6563545"/>
              <a:gd name="connsiteY7" fmla="*/ 650775 h 6034132"/>
              <a:gd name="connsiteX8" fmla="*/ 190608 w 6563545"/>
              <a:gd name="connsiteY8" fmla="*/ 190608 h 603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3545" h="6034132">
                <a:moveTo>
                  <a:pt x="190608" y="190608"/>
                </a:moveTo>
                <a:cubicBezTo>
                  <a:pt x="308375" y="72841"/>
                  <a:pt x="471069" y="0"/>
                  <a:pt x="650775" y="0"/>
                </a:cubicBezTo>
                <a:lnTo>
                  <a:pt x="5912770" y="0"/>
                </a:lnTo>
                <a:cubicBezTo>
                  <a:pt x="6272183" y="0"/>
                  <a:pt x="6563545" y="291362"/>
                  <a:pt x="6563545" y="650775"/>
                </a:cubicBezTo>
                <a:lnTo>
                  <a:pt x="6563545" y="886749"/>
                </a:lnTo>
                <a:lnTo>
                  <a:pt x="1416163" y="6034132"/>
                </a:lnTo>
                <a:lnTo>
                  <a:pt x="0" y="4617969"/>
                </a:lnTo>
                <a:lnTo>
                  <a:pt x="0" y="650775"/>
                </a:lnTo>
                <a:cubicBezTo>
                  <a:pt x="0" y="471069"/>
                  <a:pt x="72841" y="308375"/>
                  <a:pt x="190608" y="190608"/>
                </a:cubicBezTo>
                <a:close/>
              </a:path>
            </a:pathLst>
          </a:custGeom>
          <a:solidFill>
            <a:srgbClr val="0F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A396EDF-C4E7-F947-819A-0108D55D6EC8}"/>
              </a:ext>
            </a:extLst>
          </p:cNvPr>
          <p:cNvSpPr/>
          <p:nvPr userDrawn="1"/>
        </p:nvSpPr>
        <p:spPr>
          <a:xfrm rot="2650512" flipH="1">
            <a:off x="1611527" y="1740705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62BE055-76EF-6A41-9095-4C72A5DE4503}"/>
              </a:ext>
            </a:extLst>
          </p:cNvPr>
          <p:cNvSpPr/>
          <p:nvPr userDrawn="1"/>
        </p:nvSpPr>
        <p:spPr>
          <a:xfrm rot="2700000">
            <a:off x="-2376484" y="3593285"/>
            <a:ext cx="7248306" cy="3761138"/>
          </a:xfrm>
          <a:custGeom>
            <a:avLst/>
            <a:gdLst>
              <a:gd name="connsiteX0" fmla="*/ 0 w 7248306"/>
              <a:gd name="connsiteY0" fmla="*/ 40482 h 3761138"/>
              <a:gd name="connsiteX1" fmla="*/ 78238 w 7248306"/>
              <a:gd name="connsiteY1" fmla="*/ 16196 h 3761138"/>
              <a:gd name="connsiteX2" fmla="*/ 238896 w 7248306"/>
              <a:gd name="connsiteY2" fmla="*/ 0 h 3761138"/>
              <a:gd name="connsiteX3" fmla="*/ 6684619 w 7248306"/>
              <a:gd name="connsiteY3" fmla="*/ 0 h 3761138"/>
              <a:gd name="connsiteX4" fmla="*/ 7248305 w 7248306"/>
              <a:gd name="connsiteY4" fmla="*/ 233487 h 3761138"/>
              <a:gd name="connsiteX5" fmla="*/ 7248306 w 7248306"/>
              <a:gd name="connsiteY5" fmla="*/ 233488 h 3761138"/>
              <a:gd name="connsiteX6" fmla="*/ 3720656 w 7248306"/>
              <a:gd name="connsiteY6" fmla="*/ 3761138 h 37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8306" h="3761138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26">
            <a:extLst>
              <a:ext uri="{FF2B5EF4-FFF2-40B4-BE49-F238E27FC236}">
                <a16:creationId xmlns:a16="http://schemas.microsoft.com/office/drawing/2014/main" id="{67A14984-A8F4-1743-891D-67BBA55A2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7903" y="5765945"/>
            <a:ext cx="2425303" cy="48876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A1351D-F07F-4B07-8CC0-E30BB933B964}"/>
              </a:ext>
            </a:extLst>
          </p:cNvPr>
          <p:cNvSpPr/>
          <p:nvPr userDrawn="1"/>
        </p:nvSpPr>
        <p:spPr>
          <a:xfrm>
            <a:off x="8839754" y="0"/>
            <a:ext cx="3352247" cy="4789874"/>
          </a:xfrm>
          <a:custGeom>
            <a:avLst/>
            <a:gdLst>
              <a:gd name="connsiteX0" fmla="*/ 445246 w 3352247"/>
              <a:gd name="connsiteY0" fmla="*/ 0 h 4789874"/>
              <a:gd name="connsiteX1" fmla="*/ 1443932 w 3352247"/>
              <a:gd name="connsiteY1" fmla="*/ 0 h 4789874"/>
              <a:gd name="connsiteX2" fmla="*/ 1345825 w 3352247"/>
              <a:gd name="connsiteY2" fmla="*/ 107945 h 4789874"/>
              <a:gd name="connsiteX3" fmla="*/ 804672 w 3352247"/>
              <a:gd name="connsiteY3" fmla="*/ 1615375 h 4789874"/>
              <a:gd name="connsiteX4" fmla="*/ 3174499 w 3352247"/>
              <a:gd name="connsiteY4" fmla="*/ 3985202 h 4789874"/>
              <a:gd name="connsiteX5" fmla="*/ 3352247 w 3352247"/>
              <a:gd name="connsiteY5" fmla="*/ 3976227 h 4789874"/>
              <a:gd name="connsiteX6" fmla="*/ 3352247 w 3352247"/>
              <a:gd name="connsiteY6" fmla="*/ 4784649 h 4789874"/>
              <a:gd name="connsiteX7" fmla="*/ 3337858 w 3352247"/>
              <a:gd name="connsiteY7" fmla="*/ 4785743 h 4789874"/>
              <a:gd name="connsiteX8" fmla="*/ 3174499 w 3352247"/>
              <a:gd name="connsiteY8" fmla="*/ 4789874 h 4789874"/>
              <a:gd name="connsiteX9" fmla="*/ 0 w 3352247"/>
              <a:gd name="connsiteY9" fmla="*/ 1615375 h 4789874"/>
              <a:gd name="connsiteX10" fmla="*/ 383145 w 3352247"/>
              <a:gd name="connsiteY10" fmla="*/ 102220 h 4789874"/>
              <a:gd name="connsiteX11" fmla="*/ 445246 w 3352247"/>
              <a:gd name="connsiteY11" fmla="*/ 0 h 47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247" h="4789874">
                <a:moveTo>
                  <a:pt x="445246" y="0"/>
                </a:moveTo>
                <a:lnTo>
                  <a:pt x="1443932" y="0"/>
                </a:lnTo>
                <a:lnTo>
                  <a:pt x="1345825" y="107945"/>
                </a:lnTo>
                <a:cubicBezTo>
                  <a:pt x="1007756" y="517591"/>
                  <a:pt x="804672" y="1042767"/>
                  <a:pt x="804672" y="1615375"/>
                </a:cubicBezTo>
                <a:cubicBezTo>
                  <a:pt x="804672" y="2924194"/>
                  <a:pt x="1865680" y="3985202"/>
                  <a:pt x="3174499" y="3985202"/>
                </a:cubicBezTo>
                <a:lnTo>
                  <a:pt x="3352247" y="3976227"/>
                </a:lnTo>
                <a:lnTo>
                  <a:pt x="3352247" y="4784649"/>
                </a:lnTo>
                <a:lnTo>
                  <a:pt x="3337858" y="4785743"/>
                </a:lnTo>
                <a:cubicBezTo>
                  <a:pt x="3283752" y="4788486"/>
                  <a:pt x="3229287" y="4789874"/>
                  <a:pt x="3174499" y="4789874"/>
                </a:cubicBezTo>
                <a:cubicBezTo>
                  <a:pt x="1421272" y="4789874"/>
                  <a:pt x="0" y="3368602"/>
                  <a:pt x="0" y="1615375"/>
                </a:cubicBezTo>
                <a:cubicBezTo>
                  <a:pt x="0" y="1067492"/>
                  <a:pt x="138796" y="552026"/>
                  <a:pt x="383145" y="102220"/>
                </a:cubicBezTo>
                <a:lnTo>
                  <a:pt x="445246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D9DC15-C07D-4FEB-9AC6-C48F39D838D3}"/>
              </a:ext>
            </a:extLst>
          </p:cNvPr>
          <p:cNvSpPr/>
          <p:nvPr userDrawn="1"/>
        </p:nvSpPr>
        <p:spPr>
          <a:xfrm>
            <a:off x="0" y="3325040"/>
            <a:ext cx="1861093" cy="2929668"/>
          </a:xfrm>
          <a:custGeom>
            <a:avLst/>
            <a:gdLst>
              <a:gd name="connsiteX0" fmla="*/ 396260 w 1861093"/>
              <a:gd name="connsiteY0" fmla="*/ 0 h 2929668"/>
              <a:gd name="connsiteX1" fmla="*/ 666819 w 1861093"/>
              <a:gd name="connsiteY1" fmla="*/ 112070 h 2929668"/>
              <a:gd name="connsiteX2" fmla="*/ 1749024 w 1861093"/>
              <a:gd name="connsiteY2" fmla="*/ 1194275 h 2929668"/>
              <a:gd name="connsiteX3" fmla="*/ 1749024 w 1861093"/>
              <a:gd name="connsiteY3" fmla="*/ 1735394 h 2929668"/>
              <a:gd name="connsiteX4" fmla="*/ 666819 w 1861093"/>
              <a:gd name="connsiteY4" fmla="*/ 2817599 h 2929668"/>
              <a:gd name="connsiteX5" fmla="*/ 125700 w 1861093"/>
              <a:gd name="connsiteY5" fmla="*/ 2817599 h 2929668"/>
              <a:gd name="connsiteX6" fmla="*/ 0 w 1861093"/>
              <a:gd name="connsiteY6" fmla="*/ 2691899 h 2929668"/>
              <a:gd name="connsiteX7" fmla="*/ 0 w 1861093"/>
              <a:gd name="connsiteY7" fmla="*/ 237770 h 2929668"/>
              <a:gd name="connsiteX8" fmla="*/ 125700 w 1861093"/>
              <a:gd name="connsiteY8" fmla="*/ 112070 h 2929668"/>
              <a:gd name="connsiteX9" fmla="*/ 396260 w 1861093"/>
              <a:gd name="connsiteY9" fmla="*/ 0 h 29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1093" h="2929668">
                <a:moveTo>
                  <a:pt x="396260" y="0"/>
                </a:moveTo>
                <a:cubicBezTo>
                  <a:pt x="494183" y="1"/>
                  <a:pt x="592106" y="37357"/>
                  <a:pt x="666819" y="112070"/>
                </a:cubicBezTo>
                <a:lnTo>
                  <a:pt x="1749024" y="1194275"/>
                </a:lnTo>
                <a:cubicBezTo>
                  <a:pt x="1898450" y="1343701"/>
                  <a:pt x="1898450" y="1585969"/>
                  <a:pt x="1749024" y="1735394"/>
                </a:cubicBezTo>
                <a:lnTo>
                  <a:pt x="666819" y="2817599"/>
                </a:lnTo>
                <a:cubicBezTo>
                  <a:pt x="517393" y="2967025"/>
                  <a:pt x="275126" y="2967025"/>
                  <a:pt x="125700" y="2817599"/>
                </a:cubicBezTo>
                <a:lnTo>
                  <a:pt x="0" y="2691899"/>
                </a:lnTo>
                <a:lnTo>
                  <a:pt x="0" y="237770"/>
                </a:lnTo>
                <a:lnTo>
                  <a:pt x="125700" y="112070"/>
                </a:lnTo>
                <a:cubicBezTo>
                  <a:pt x="200413" y="37357"/>
                  <a:pt x="298336" y="1"/>
                  <a:pt x="39626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-19451" y="-19456"/>
            <a:ext cx="11929495" cy="6877456"/>
          </a:xfrm>
          <a:custGeom>
            <a:avLst/>
            <a:gdLst/>
            <a:ahLst/>
            <a:cxnLst/>
            <a:rect l="l" t="t" r="r" b="b"/>
            <a:pathLst>
              <a:path w="11929495" h="6877456" extrusionOk="0">
                <a:moveTo>
                  <a:pt x="5058383" y="0"/>
                </a:moveTo>
                <a:lnTo>
                  <a:pt x="8307421" y="3249039"/>
                </a:lnTo>
                <a:lnTo>
                  <a:pt x="8317284" y="3264036"/>
                </a:lnTo>
                <a:lnTo>
                  <a:pt x="8317243" y="3265204"/>
                </a:lnTo>
                <a:lnTo>
                  <a:pt x="11929495" y="6877456"/>
                </a:lnTo>
                <a:lnTo>
                  <a:pt x="0" y="6877456"/>
                </a:lnTo>
                <a:lnTo>
                  <a:pt x="0" y="1"/>
                </a:lnTo>
                <a:lnTo>
                  <a:pt x="50583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4"/>
          <p:cNvSpPr/>
          <p:nvPr/>
        </p:nvSpPr>
        <p:spPr>
          <a:xfrm rot="-8100000" flipH="1">
            <a:off x="5040357" y="3377803"/>
            <a:ext cx="6292087" cy="1295400"/>
          </a:xfrm>
          <a:prstGeom prst="round2SameRect">
            <a:avLst>
              <a:gd name="adj1" fmla="val 28452"/>
              <a:gd name="adj2" fmla="val 0"/>
            </a:avLst>
          </a:prstGeom>
          <a:gradFill>
            <a:gsLst>
              <a:gs pos="0">
                <a:srgbClr val="0F9FE1"/>
              </a:gs>
              <a:gs pos="100000">
                <a:srgbClr val="060943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718201" y="1938431"/>
            <a:ext cx="457211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731707" y="3643953"/>
            <a:ext cx="4285657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58" name="Google Shape;58;p14"/>
          <p:cNvCxnSpPr/>
          <p:nvPr/>
        </p:nvCxnSpPr>
        <p:spPr>
          <a:xfrm>
            <a:off x="10599576" y="6547373"/>
            <a:ext cx="909446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14"/>
          <p:cNvSpPr/>
          <p:nvPr/>
        </p:nvSpPr>
        <p:spPr>
          <a:xfrm rot="2700000">
            <a:off x="4739619" y="4133590"/>
            <a:ext cx="4617745" cy="355116"/>
          </a:xfrm>
          <a:custGeom>
            <a:avLst/>
            <a:gdLst/>
            <a:ahLst/>
            <a:cxnLst/>
            <a:rect l="l" t="t" r="r" b="b"/>
            <a:pathLst>
              <a:path w="4617745" h="355116" extrusionOk="0">
                <a:moveTo>
                  <a:pt x="0" y="355115"/>
                </a:moveTo>
                <a:lnTo>
                  <a:pt x="355115" y="0"/>
                </a:lnTo>
                <a:lnTo>
                  <a:pt x="4440187" y="0"/>
                </a:lnTo>
                <a:cubicBezTo>
                  <a:pt x="4538250" y="0"/>
                  <a:pt x="4617745" y="79495"/>
                  <a:pt x="4617745" y="177558"/>
                </a:cubicBezTo>
                <a:lnTo>
                  <a:pt x="4617744" y="177558"/>
                </a:lnTo>
                <a:cubicBezTo>
                  <a:pt x="4617744" y="275621"/>
                  <a:pt x="4538249" y="355116"/>
                  <a:pt x="4440186" y="355116"/>
                </a:cubicBezTo>
                <a:close/>
              </a:path>
            </a:pathLst>
          </a:custGeom>
          <a:gradFill>
            <a:gsLst>
              <a:gs pos="0">
                <a:srgbClr val="060943"/>
              </a:gs>
              <a:gs pos="24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9007253" y="310626"/>
            <a:ext cx="4019484" cy="4000522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70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4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4" y="365126"/>
            <a:ext cx="11333949" cy="94506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3600" i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4C5D596-D4F5-4BC0-887B-10E534CD1318}"/>
              </a:ext>
            </a:extLst>
          </p:cNvPr>
          <p:cNvGrpSpPr/>
          <p:nvPr userDrawn="1"/>
        </p:nvGrpSpPr>
        <p:grpSpPr>
          <a:xfrm>
            <a:off x="8242300" y="-9525"/>
            <a:ext cx="3949700" cy="5110390"/>
            <a:chOff x="8242300" y="-9525"/>
            <a:chExt cx="3949700" cy="5110390"/>
          </a:xfrm>
        </p:grpSpPr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47480FA4-C594-184F-8F8A-44A4E6906AD9}"/>
                </a:ext>
              </a:extLst>
            </p:cNvPr>
            <p:cNvSpPr/>
            <p:nvPr userDrawn="1"/>
          </p:nvSpPr>
          <p:spPr>
            <a:xfrm>
              <a:off x="9824498" y="-9525"/>
              <a:ext cx="2367502" cy="5110390"/>
            </a:xfrm>
            <a:custGeom>
              <a:avLst/>
              <a:gdLst>
                <a:gd name="connsiteX0" fmla="*/ 2367502 w 2367502"/>
                <a:gd name="connsiteY0" fmla="*/ 0 h 5110390"/>
                <a:gd name="connsiteX1" fmla="*/ 2367502 w 2367502"/>
                <a:gd name="connsiteY1" fmla="*/ 5110351 h 5110390"/>
                <a:gd name="connsiteX2" fmla="*/ 2315857 w 2367502"/>
                <a:gd name="connsiteY2" fmla="*/ 5110390 h 5110390"/>
                <a:gd name="connsiteX3" fmla="*/ 189523 w 2367502"/>
                <a:gd name="connsiteY3" fmla="*/ 1427472 h 5110390"/>
                <a:gd name="connsiteX4" fmla="*/ 144074 w 2367502"/>
                <a:gd name="connsiteY4" fmla="*/ 98869 h 5110390"/>
                <a:gd name="connsiteX5" fmla="*/ 197451 w 2367502"/>
                <a:gd name="connsiteY5" fmla="*/ 1636 h 5110390"/>
                <a:gd name="connsiteX6" fmla="*/ 2367502 w 2367502"/>
                <a:gd name="connsiteY6" fmla="*/ 0 h 511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502" h="5110390">
                  <a:moveTo>
                    <a:pt x="2367502" y="0"/>
                  </a:moveTo>
                  <a:lnTo>
                    <a:pt x="2367502" y="5110351"/>
                  </a:lnTo>
                  <a:lnTo>
                    <a:pt x="2315857" y="5110390"/>
                  </a:lnTo>
                  <a:lnTo>
                    <a:pt x="189523" y="1427472"/>
                  </a:lnTo>
                  <a:cubicBezTo>
                    <a:pt x="-54687" y="1004486"/>
                    <a:pt x="-55315" y="507607"/>
                    <a:pt x="144074" y="98869"/>
                  </a:cubicBezTo>
                  <a:lnTo>
                    <a:pt x="197451" y="1636"/>
                  </a:lnTo>
                  <a:lnTo>
                    <a:pt x="2367502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4A4E8C3F-9631-6C4A-BD17-D08432CCA22C}"/>
                </a:ext>
              </a:extLst>
            </p:cNvPr>
            <p:cNvSpPr/>
            <p:nvPr userDrawn="1"/>
          </p:nvSpPr>
          <p:spPr>
            <a:xfrm flipH="1">
              <a:off x="8242300" y="0"/>
              <a:ext cx="3949700" cy="3048000"/>
            </a:xfrm>
            <a:custGeom>
              <a:avLst/>
              <a:gdLst>
                <a:gd name="connsiteX0" fmla="*/ 2527300 w 3949700"/>
                <a:gd name="connsiteY0" fmla="*/ 3048000 h 3048000"/>
                <a:gd name="connsiteX1" fmla="*/ 0 w 3949700"/>
                <a:gd name="connsiteY1" fmla="*/ 0 h 3048000"/>
                <a:gd name="connsiteX2" fmla="*/ 3949700 w 3949700"/>
                <a:gd name="connsiteY2" fmla="*/ 0 h 3048000"/>
                <a:gd name="connsiteX3" fmla="*/ 2527300 w 39497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9700" h="3048000">
                  <a:moveTo>
                    <a:pt x="2527300" y="3048000"/>
                  </a:moveTo>
                  <a:lnTo>
                    <a:pt x="0" y="0"/>
                  </a:lnTo>
                  <a:lnTo>
                    <a:pt x="3949700" y="0"/>
                  </a:lnTo>
                  <a:lnTo>
                    <a:pt x="2527300" y="30480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9000"/>
                  </a:schemeClr>
                </a:gs>
                <a:gs pos="26000">
                  <a:srgbClr val="060943">
                    <a:alpha val="0"/>
                  </a:srgbClr>
                </a:gs>
              </a:gsLst>
              <a:lin ang="12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8D0B2B-F3BC-475D-98D4-26E0DC1F5A33}"/>
              </a:ext>
            </a:extLst>
          </p:cNvPr>
          <p:cNvSpPr/>
          <p:nvPr userDrawn="1"/>
        </p:nvSpPr>
        <p:spPr>
          <a:xfrm>
            <a:off x="-1" y="4833298"/>
            <a:ext cx="2454008" cy="2024702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A4B97-E8EB-344A-A47D-CB4B6D2EA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690688"/>
            <a:ext cx="11333451" cy="44330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222F2A-4300-4ADD-867B-E1754165C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494103C-32C6-4665-9770-89A30753ACA1}"/>
              </a:ext>
            </a:extLst>
          </p:cNvPr>
          <p:cNvGrpSpPr/>
          <p:nvPr userDrawn="1"/>
        </p:nvGrpSpPr>
        <p:grpSpPr>
          <a:xfrm>
            <a:off x="8242300" y="-9525"/>
            <a:ext cx="3949700" cy="5110390"/>
            <a:chOff x="8242300" y="-9525"/>
            <a:chExt cx="3949700" cy="5110390"/>
          </a:xfrm>
        </p:grpSpPr>
        <p:sp>
          <p:nvSpPr>
            <p:cNvPr id="36" name="Forma libre 32">
              <a:extLst>
                <a:ext uri="{FF2B5EF4-FFF2-40B4-BE49-F238E27FC236}">
                  <a16:creationId xmlns:a16="http://schemas.microsoft.com/office/drawing/2014/main" id="{C02150A4-4ABE-40B1-ADE4-3A804EAF58A9}"/>
                </a:ext>
              </a:extLst>
            </p:cNvPr>
            <p:cNvSpPr/>
            <p:nvPr userDrawn="1"/>
          </p:nvSpPr>
          <p:spPr>
            <a:xfrm>
              <a:off x="9824498" y="-9525"/>
              <a:ext cx="2367502" cy="5110390"/>
            </a:xfrm>
            <a:custGeom>
              <a:avLst/>
              <a:gdLst>
                <a:gd name="connsiteX0" fmla="*/ 2367502 w 2367502"/>
                <a:gd name="connsiteY0" fmla="*/ 0 h 5110390"/>
                <a:gd name="connsiteX1" fmla="*/ 2367502 w 2367502"/>
                <a:gd name="connsiteY1" fmla="*/ 5110351 h 5110390"/>
                <a:gd name="connsiteX2" fmla="*/ 2315857 w 2367502"/>
                <a:gd name="connsiteY2" fmla="*/ 5110390 h 5110390"/>
                <a:gd name="connsiteX3" fmla="*/ 189523 w 2367502"/>
                <a:gd name="connsiteY3" fmla="*/ 1427472 h 5110390"/>
                <a:gd name="connsiteX4" fmla="*/ 144074 w 2367502"/>
                <a:gd name="connsiteY4" fmla="*/ 98869 h 5110390"/>
                <a:gd name="connsiteX5" fmla="*/ 197451 w 2367502"/>
                <a:gd name="connsiteY5" fmla="*/ 1636 h 5110390"/>
                <a:gd name="connsiteX6" fmla="*/ 2367502 w 2367502"/>
                <a:gd name="connsiteY6" fmla="*/ 0 h 511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502" h="5110390">
                  <a:moveTo>
                    <a:pt x="2367502" y="0"/>
                  </a:moveTo>
                  <a:lnTo>
                    <a:pt x="2367502" y="5110351"/>
                  </a:lnTo>
                  <a:lnTo>
                    <a:pt x="2315857" y="5110390"/>
                  </a:lnTo>
                  <a:lnTo>
                    <a:pt x="189523" y="1427472"/>
                  </a:lnTo>
                  <a:cubicBezTo>
                    <a:pt x="-54687" y="1004486"/>
                    <a:pt x="-55315" y="507607"/>
                    <a:pt x="144074" y="98869"/>
                  </a:cubicBezTo>
                  <a:lnTo>
                    <a:pt x="197451" y="1636"/>
                  </a:lnTo>
                  <a:lnTo>
                    <a:pt x="2367502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41A82E6D-FE01-4E8A-9E2D-DD3504CFE52C}"/>
                </a:ext>
              </a:extLst>
            </p:cNvPr>
            <p:cNvSpPr/>
            <p:nvPr userDrawn="1"/>
          </p:nvSpPr>
          <p:spPr>
            <a:xfrm flipH="1">
              <a:off x="8242300" y="0"/>
              <a:ext cx="3949700" cy="3048000"/>
            </a:xfrm>
            <a:custGeom>
              <a:avLst/>
              <a:gdLst>
                <a:gd name="connsiteX0" fmla="*/ 2527300 w 3949700"/>
                <a:gd name="connsiteY0" fmla="*/ 3048000 h 3048000"/>
                <a:gd name="connsiteX1" fmla="*/ 0 w 3949700"/>
                <a:gd name="connsiteY1" fmla="*/ 0 h 3048000"/>
                <a:gd name="connsiteX2" fmla="*/ 3949700 w 3949700"/>
                <a:gd name="connsiteY2" fmla="*/ 0 h 3048000"/>
                <a:gd name="connsiteX3" fmla="*/ 2527300 w 39497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9700" h="3048000">
                  <a:moveTo>
                    <a:pt x="2527300" y="3048000"/>
                  </a:moveTo>
                  <a:lnTo>
                    <a:pt x="0" y="0"/>
                  </a:lnTo>
                  <a:lnTo>
                    <a:pt x="3949700" y="0"/>
                  </a:lnTo>
                  <a:lnTo>
                    <a:pt x="2527300" y="30480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9000"/>
                  </a:schemeClr>
                </a:gs>
                <a:gs pos="26000">
                  <a:srgbClr val="060943">
                    <a:alpha val="0"/>
                  </a:srgbClr>
                </a:gs>
              </a:gsLst>
              <a:lin ang="12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53FCA7A-CE72-2E43-9AA0-122D69F5A982}"/>
              </a:ext>
            </a:extLst>
          </p:cNvPr>
          <p:cNvSpPr/>
          <p:nvPr userDrawn="1"/>
        </p:nvSpPr>
        <p:spPr>
          <a:xfrm flipH="1">
            <a:off x="7510353" y="-39756"/>
            <a:ext cx="1839056" cy="1419207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BCCA83D-7794-2F4D-9B80-86ADF3B1478E}"/>
              </a:ext>
            </a:extLst>
          </p:cNvPr>
          <p:cNvSpPr/>
          <p:nvPr userDrawn="1"/>
        </p:nvSpPr>
        <p:spPr>
          <a:xfrm>
            <a:off x="1531621" y="3456426"/>
            <a:ext cx="9112348" cy="8138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40E5608D-41C1-7E49-91B5-25A7F9AA2AEF}"/>
              </a:ext>
            </a:extLst>
          </p:cNvPr>
          <p:cNvSpPr/>
          <p:nvPr userDrawn="1"/>
        </p:nvSpPr>
        <p:spPr>
          <a:xfrm flipV="1">
            <a:off x="4945737" y="3794202"/>
            <a:ext cx="2304257" cy="14401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C105F210-120C-F143-9EFD-CD49687F740C}"/>
              </a:ext>
            </a:extLst>
          </p:cNvPr>
          <p:cNvSpPr/>
          <p:nvPr userDrawn="1"/>
        </p:nvSpPr>
        <p:spPr>
          <a:xfrm flipV="1">
            <a:off x="7682726" y="3794202"/>
            <a:ext cx="2304257" cy="144017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5A08B6B-A24E-0B48-AADA-6011BBAE1942}"/>
              </a:ext>
            </a:extLst>
          </p:cNvPr>
          <p:cNvSpPr/>
          <p:nvPr userDrawn="1"/>
        </p:nvSpPr>
        <p:spPr>
          <a:xfrm flipV="1">
            <a:off x="2207568" y="3794201"/>
            <a:ext cx="2305437" cy="14401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5" y="365126"/>
            <a:ext cx="11361658" cy="94506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3600" i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ircle: Hollow 5">
            <a:extLst>
              <a:ext uri="{FF2B5EF4-FFF2-40B4-BE49-F238E27FC236}">
                <a16:creationId xmlns:a16="http://schemas.microsoft.com/office/drawing/2014/main" id="{9AA91AC9-0CB9-4945-BE15-88FF0D01A7EC}"/>
              </a:ext>
            </a:extLst>
          </p:cNvPr>
          <p:cNvSpPr/>
          <p:nvPr userDrawn="1"/>
        </p:nvSpPr>
        <p:spPr>
          <a:xfrm>
            <a:off x="1704350" y="3578179"/>
            <a:ext cx="576064" cy="576064"/>
          </a:xfrm>
          <a:prstGeom prst="don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8" name="Circle: Hollow 6">
            <a:extLst>
              <a:ext uri="{FF2B5EF4-FFF2-40B4-BE49-F238E27FC236}">
                <a16:creationId xmlns:a16="http://schemas.microsoft.com/office/drawing/2014/main" id="{FD4105B0-A4CB-0548-B2E5-078DCCDF2792}"/>
              </a:ext>
            </a:extLst>
          </p:cNvPr>
          <p:cNvSpPr/>
          <p:nvPr userDrawn="1"/>
        </p:nvSpPr>
        <p:spPr>
          <a:xfrm>
            <a:off x="4441339" y="3578179"/>
            <a:ext cx="576064" cy="57606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9" name="Circle: Hollow 7">
            <a:extLst>
              <a:ext uri="{FF2B5EF4-FFF2-40B4-BE49-F238E27FC236}">
                <a16:creationId xmlns:a16="http://schemas.microsoft.com/office/drawing/2014/main" id="{3767FDDE-02E6-C849-9C4C-91D5587B17C0}"/>
              </a:ext>
            </a:extLst>
          </p:cNvPr>
          <p:cNvSpPr/>
          <p:nvPr userDrawn="1"/>
        </p:nvSpPr>
        <p:spPr>
          <a:xfrm>
            <a:off x="7178328" y="3578179"/>
            <a:ext cx="576064" cy="576064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0" name="Circle: Hollow 8">
            <a:extLst>
              <a:ext uri="{FF2B5EF4-FFF2-40B4-BE49-F238E27FC236}">
                <a16:creationId xmlns:a16="http://schemas.microsoft.com/office/drawing/2014/main" id="{C2B58845-6B51-C14F-B5E1-46C5C80E005F}"/>
              </a:ext>
            </a:extLst>
          </p:cNvPr>
          <p:cNvSpPr/>
          <p:nvPr userDrawn="1"/>
        </p:nvSpPr>
        <p:spPr>
          <a:xfrm>
            <a:off x="9915314" y="3578179"/>
            <a:ext cx="576064" cy="57606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0B61A97D-2C75-3D44-91FE-B5CD5A181CFF}"/>
              </a:ext>
            </a:extLst>
          </p:cNvPr>
          <p:cNvSpPr>
            <a:spLocks noChangeAspect="1"/>
          </p:cNvSpPr>
          <p:nvPr userDrawn="1"/>
        </p:nvSpPr>
        <p:spPr>
          <a:xfrm>
            <a:off x="1920382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83785113-8F98-E648-B226-E15ED558C098}"/>
              </a:ext>
            </a:extLst>
          </p:cNvPr>
          <p:cNvSpPr>
            <a:spLocks noChangeAspect="1"/>
          </p:cNvSpPr>
          <p:nvPr userDrawn="1"/>
        </p:nvSpPr>
        <p:spPr>
          <a:xfrm>
            <a:off x="4657370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DC4AB917-AE53-F14C-B942-5836D831BA31}"/>
              </a:ext>
            </a:extLst>
          </p:cNvPr>
          <p:cNvSpPr>
            <a:spLocks noChangeAspect="1"/>
          </p:cNvSpPr>
          <p:nvPr userDrawn="1"/>
        </p:nvSpPr>
        <p:spPr>
          <a:xfrm>
            <a:off x="7394358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563EB27C-6720-2A43-8603-CED38F6E3B9B}"/>
              </a:ext>
            </a:extLst>
          </p:cNvPr>
          <p:cNvSpPr>
            <a:spLocks noChangeAspect="1"/>
          </p:cNvSpPr>
          <p:nvPr userDrawn="1"/>
        </p:nvSpPr>
        <p:spPr>
          <a:xfrm>
            <a:off x="10131346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69ACBF71-A71B-DB40-B5C4-8E944EB60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6354" y="2300486"/>
            <a:ext cx="1857375" cy="8016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21187769-8343-7946-A923-6146A3782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9892" y="5304891"/>
            <a:ext cx="1857375" cy="8016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BD671D36-392A-524C-A2CC-67D21F0FAD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4607" y="5304891"/>
            <a:ext cx="1857375" cy="8016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FB83F044-BBBF-C64A-BBFA-16F5D32AA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1478" y="2300486"/>
            <a:ext cx="1857375" cy="8016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4A4E8C3F-9631-6C4A-BD17-D08432CCA22C}"/>
              </a:ext>
            </a:extLst>
          </p:cNvPr>
          <p:cNvSpPr/>
          <p:nvPr userDrawn="1"/>
        </p:nvSpPr>
        <p:spPr>
          <a:xfrm flipH="1">
            <a:off x="8242300" y="-65156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ACD7C89-60A9-8B48-A739-A980CE05737A}"/>
              </a:ext>
            </a:extLst>
          </p:cNvPr>
          <p:cNvCxnSpPr>
            <a:cxnSpLocks/>
          </p:cNvCxnSpPr>
          <p:nvPr userDrawn="1"/>
        </p:nvCxnSpPr>
        <p:spPr>
          <a:xfrm>
            <a:off x="2006600" y="3263900"/>
            <a:ext cx="0" cy="444500"/>
          </a:xfrm>
          <a:prstGeom prst="line">
            <a:avLst/>
          </a:prstGeom>
          <a:ln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9B87F43-46C3-9D45-88C8-8C0EC0D192FD}"/>
              </a:ext>
            </a:extLst>
          </p:cNvPr>
          <p:cNvCxnSpPr>
            <a:cxnSpLocks/>
          </p:cNvCxnSpPr>
          <p:nvPr userDrawn="1"/>
        </p:nvCxnSpPr>
        <p:spPr>
          <a:xfrm>
            <a:off x="7467600" y="3086100"/>
            <a:ext cx="0" cy="444500"/>
          </a:xfrm>
          <a:prstGeom prst="line">
            <a:avLst/>
          </a:prstGeom>
          <a:ln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DD2918D5-F9F1-4B42-9BB2-DD867126EEF6}"/>
              </a:ext>
            </a:extLst>
          </p:cNvPr>
          <p:cNvCxnSpPr>
            <a:cxnSpLocks/>
          </p:cNvCxnSpPr>
          <p:nvPr userDrawn="1"/>
        </p:nvCxnSpPr>
        <p:spPr>
          <a:xfrm>
            <a:off x="4737100" y="4140200"/>
            <a:ext cx="0" cy="44450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7BC41E-38A5-DC4F-8555-47D118422429}"/>
              </a:ext>
            </a:extLst>
          </p:cNvPr>
          <p:cNvCxnSpPr>
            <a:cxnSpLocks/>
          </p:cNvCxnSpPr>
          <p:nvPr userDrawn="1"/>
        </p:nvCxnSpPr>
        <p:spPr>
          <a:xfrm>
            <a:off x="10198100" y="4140200"/>
            <a:ext cx="0" cy="444500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2B0D123-4683-4479-A383-3FF68145685A}"/>
              </a:ext>
            </a:extLst>
          </p:cNvPr>
          <p:cNvSpPr/>
          <p:nvPr userDrawn="1"/>
        </p:nvSpPr>
        <p:spPr>
          <a:xfrm>
            <a:off x="-1" y="4833298"/>
            <a:ext cx="2454008" cy="2024702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FC15E5-0E2D-4EF5-A906-EA61B242D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5" y="365126"/>
            <a:ext cx="11320094" cy="94506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3600" i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4A4E8C3F-9631-6C4A-BD17-D08432CCA22C}"/>
              </a:ext>
            </a:extLst>
          </p:cNvPr>
          <p:cNvSpPr/>
          <p:nvPr userDrawn="1"/>
        </p:nvSpPr>
        <p:spPr>
          <a:xfrm flipH="1">
            <a:off x="8242300" y="-65156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287EDF3-5899-CC44-A7D9-0CB51D2709C5}"/>
              </a:ext>
            </a:extLst>
          </p:cNvPr>
          <p:cNvGrpSpPr/>
          <p:nvPr userDrawn="1"/>
        </p:nvGrpSpPr>
        <p:grpSpPr>
          <a:xfrm>
            <a:off x="457199" y="1510718"/>
            <a:ext cx="3384000" cy="4731241"/>
            <a:chOff x="457199" y="1706610"/>
            <a:chExt cx="3384000" cy="4731241"/>
          </a:xfrm>
        </p:grpSpPr>
        <p:sp>
          <p:nvSpPr>
            <p:cNvPr id="29" name="Rectangle: Top Corners Rounded 11">
              <a:extLst>
                <a:ext uri="{FF2B5EF4-FFF2-40B4-BE49-F238E27FC236}">
                  <a16:creationId xmlns:a16="http://schemas.microsoft.com/office/drawing/2014/main" id="{B509CFAD-BFC4-234F-95AA-57142CEE7346}"/>
                </a:ext>
              </a:extLst>
            </p:cNvPr>
            <p:cNvSpPr/>
            <p:nvPr userDrawn="1"/>
          </p:nvSpPr>
          <p:spPr>
            <a:xfrm rot="18900000">
              <a:off x="1594834" y="1706610"/>
              <a:ext cx="1105238" cy="1089315"/>
            </a:xfrm>
            <a:prstGeom prst="roundRect">
              <a:avLst/>
            </a:prstGeom>
            <a:gradFill flip="none" rotWithShape="1">
              <a:gsLst>
                <a:gs pos="100000">
                  <a:srgbClr val="0F9FE1"/>
                </a:gs>
                <a:gs pos="10000">
                  <a:srgbClr val="06094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dondear rectángulo de esquina del mismo lado 3">
              <a:extLst>
                <a:ext uri="{FF2B5EF4-FFF2-40B4-BE49-F238E27FC236}">
                  <a16:creationId xmlns:a16="http://schemas.microsoft.com/office/drawing/2014/main" id="{AC48D1A3-1120-6B45-A388-E6C1624F9CF8}"/>
                </a:ext>
              </a:extLst>
            </p:cNvPr>
            <p:cNvSpPr/>
            <p:nvPr userDrawn="1"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angle: Top Corners Rounded 11">
              <a:extLst>
                <a:ext uri="{FF2B5EF4-FFF2-40B4-BE49-F238E27FC236}">
                  <a16:creationId xmlns:a16="http://schemas.microsoft.com/office/drawing/2014/main" id="{0469DD16-E943-7D4A-97AC-65B1E9E38892}"/>
                </a:ext>
              </a:extLst>
            </p:cNvPr>
            <p:cNvSpPr/>
            <p:nvPr userDrawn="1"/>
          </p:nvSpPr>
          <p:spPr>
            <a:xfrm rot="18900000">
              <a:off x="1734008" y="1842061"/>
              <a:ext cx="830382" cy="818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67B262F2-5FFA-0944-9DE8-F895F70A8103}"/>
                </a:ext>
              </a:extLst>
            </p:cNvPr>
            <p:cNvSpPr/>
            <p:nvPr userDrawn="1"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D40462AE-02AF-5740-82DA-3D2F15A7714D}"/>
              </a:ext>
            </a:extLst>
          </p:cNvPr>
          <p:cNvGrpSpPr/>
          <p:nvPr userDrawn="1"/>
        </p:nvGrpSpPr>
        <p:grpSpPr>
          <a:xfrm>
            <a:off x="4412673" y="1510718"/>
            <a:ext cx="3384000" cy="4731241"/>
            <a:chOff x="457199" y="1706610"/>
            <a:chExt cx="3384000" cy="4731241"/>
          </a:xfrm>
        </p:grpSpPr>
        <p:sp>
          <p:nvSpPr>
            <p:cNvPr id="52" name="Rectangle: Top Corners Rounded 11">
              <a:extLst>
                <a:ext uri="{FF2B5EF4-FFF2-40B4-BE49-F238E27FC236}">
                  <a16:creationId xmlns:a16="http://schemas.microsoft.com/office/drawing/2014/main" id="{2B40AC6B-601F-DA42-9549-53D1A6AEAD23}"/>
                </a:ext>
              </a:extLst>
            </p:cNvPr>
            <p:cNvSpPr/>
            <p:nvPr userDrawn="1"/>
          </p:nvSpPr>
          <p:spPr>
            <a:xfrm rot="18900000">
              <a:off x="1594834" y="1706610"/>
              <a:ext cx="1105238" cy="1089315"/>
            </a:xfrm>
            <a:prstGeom prst="roundRect">
              <a:avLst/>
            </a:prstGeom>
            <a:gradFill flip="none" rotWithShape="1">
              <a:gsLst>
                <a:gs pos="100000">
                  <a:srgbClr val="0F9FE1"/>
                </a:gs>
                <a:gs pos="10000">
                  <a:srgbClr val="06094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dondear rectángulo de esquina del mismo lado 52">
              <a:extLst>
                <a:ext uri="{FF2B5EF4-FFF2-40B4-BE49-F238E27FC236}">
                  <a16:creationId xmlns:a16="http://schemas.microsoft.com/office/drawing/2014/main" id="{8B77B805-1540-DB4D-B19C-441F5B45382D}"/>
                </a:ext>
              </a:extLst>
            </p:cNvPr>
            <p:cNvSpPr/>
            <p:nvPr userDrawn="1"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angle: Top Corners Rounded 11">
              <a:extLst>
                <a:ext uri="{FF2B5EF4-FFF2-40B4-BE49-F238E27FC236}">
                  <a16:creationId xmlns:a16="http://schemas.microsoft.com/office/drawing/2014/main" id="{DBD7E363-B810-D349-8330-F2E57F97D2D8}"/>
                </a:ext>
              </a:extLst>
            </p:cNvPr>
            <p:cNvSpPr/>
            <p:nvPr userDrawn="1"/>
          </p:nvSpPr>
          <p:spPr>
            <a:xfrm rot="18900000">
              <a:off x="1734008" y="1842061"/>
              <a:ext cx="830382" cy="818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0A64374B-F712-8E45-B6E4-86124DD8C818}"/>
                </a:ext>
              </a:extLst>
            </p:cNvPr>
            <p:cNvSpPr/>
            <p:nvPr userDrawn="1"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AFB103B-439E-8249-81E8-A404E48A67B3}"/>
              </a:ext>
            </a:extLst>
          </p:cNvPr>
          <p:cNvGrpSpPr/>
          <p:nvPr userDrawn="1"/>
        </p:nvGrpSpPr>
        <p:grpSpPr>
          <a:xfrm>
            <a:off x="8368146" y="1510718"/>
            <a:ext cx="3384000" cy="4731241"/>
            <a:chOff x="457199" y="1706610"/>
            <a:chExt cx="3384000" cy="4731241"/>
          </a:xfrm>
        </p:grpSpPr>
        <p:sp>
          <p:nvSpPr>
            <p:cNvPr id="57" name="Rectangle: Top Corners Rounded 11">
              <a:extLst>
                <a:ext uri="{FF2B5EF4-FFF2-40B4-BE49-F238E27FC236}">
                  <a16:creationId xmlns:a16="http://schemas.microsoft.com/office/drawing/2014/main" id="{A3678AE5-8634-F14B-9941-82C8B7C68EED}"/>
                </a:ext>
              </a:extLst>
            </p:cNvPr>
            <p:cNvSpPr/>
            <p:nvPr userDrawn="1"/>
          </p:nvSpPr>
          <p:spPr>
            <a:xfrm rot="18900000">
              <a:off x="1594834" y="1706610"/>
              <a:ext cx="1105238" cy="1089315"/>
            </a:xfrm>
            <a:prstGeom prst="roundRect">
              <a:avLst/>
            </a:prstGeom>
            <a:gradFill flip="none" rotWithShape="1">
              <a:gsLst>
                <a:gs pos="100000">
                  <a:srgbClr val="0F9FE1"/>
                </a:gs>
                <a:gs pos="10000">
                  <a:srgbClr val="06094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dondear rectángulo de esquina del mismo lado 57">
              <a:extLst>
                <a:ext uri="{FF2B5EF4-FFF2-40B4-BE49-F238E27FC236}">
                  <a16:creationId xmlns:a16="http://schemas.microsoft.com/office/drawing/2014/main" id="{DEF3EE4C-92F5-474E-A2CB-C20AE0F6C967}"/>
                </a:ext>
              </a:extLst>
            </p:cNvPr>
            <p:cNvSpPr/>
            <p:nvPr userDrawn="1"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angle: Top Corners Rounded 11">
              <a:extLst>
                <a:ext uri="{FF2B5EF4-FFF2-40B4-BE49-F238E27FC236}">
                  <a16:creationId xmlns:a16="http://schemas.microsoft.com/office/drawing/2014/main" id="{75C1A2C0-0AD5-6D40-A043-D54803F10C88}"/>
                </a:ext>
              </a:extLst>
            </p:cNvPr>
            <p:cNvSpPr/>
            <p:nvPr userDrawn="1"/>
          </p:nvSpPr>
          <p:spPr>
            <a:xfrm rot="18900000">
              <a:off x="1734008" y="1842061"/>
              <a:ext cx="830382" cy="818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17">
              <a:extLst>
                <a:ext uri="{FF2B5EF4-FFF2-40B4-BE49-F238E27FC236}">
                  <a16:creationId xmlns:a16="http://schemas.microsoft.com/office/drawing/2014/main" id="{AABAC529-3810-6F46-864B-E1BDD08380A0}"/>
                </a:ext>
              </a:extLst>
            </p:cNvPr>
            <p:cNvSpPr/>
            <p:nvPr userDrawn="1"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heurón 22">
            <a:extLst>
              <a:ext uri="{FF2B5EF4-FFF2-40B4-BE49-F238E27FC236}">
                <a16:creationId xmlns:a16="http://schemas.microsoft.com/office/drawing/2014/main" id="{57CA0203-8A4B-FF4A-919C-B6203FCB411D}"/>
              </a:ext>
            </a:extLst>
          </p:cNvPr>
          <p:cNvSpPr/>
          <p:nvPr userDrawn="1"/>
        </p:nvSpPr>
        <p:spPr>
          <a:xfrm>
            <a:off x="3980959" y="3927466"/>
            <a:ext cx="289686" cy="415636"/>
          </a:xfrm>
          <a:prstGeom prst="chevron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9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Cheurón 60">
            <a:extLst>
              <a:ext uri="{FF2B5EF4-FFF2-40B4-BE49-F238E27FC236}">
                <a16:creationId xmlns:a16="http://schemas.microsoft.com/office/drawing/2014/main" id="{7938E212-34E7-1744-8CE7-292A901105AC}"/>
              </a:ext>
            </a:extLst>
          </p:cNvPr>
          <p:cNvSpPr/>
          <p:nvPr userDrawn="1"/>
        </p:nvSpPr>
        <p:spPr>
          <a:xfrm>
            <a:off x="7957214" y="3927466"/>
            <a:ext cx="289686" cy="415636"/>
          </a:xfrm>
          <a:prstGeom prst="chevron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9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712EBB2C-D951-C942-8B2F-C996111C7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863" y="2942518"/>
            <a:ext cx="2911475" cy="74506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PE" dirty="0"/>
          </a:p>
        </p:txBody>
      </p:sp>
      <p:sp>
        <p:nvSpPr>
          <p:cNvPr id="64" name="Marcador de texto 62">
            <a:extLst>
              <a:ext uri="{FF2B5EF4-FFF2-40B4-BE49-F238E27FC236}">
                <a16:creationId xmlns:a16="http://schemas.microsoft.com/office/drawing/2014/main" id="{84C170D7-FF2C-814F-B5D0-B420247EA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2066" y="2942518"/>
            <a:ext cx="2911475" cy="74506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PE" dirty="0"/>
          </a:p>
        </p:txBody>
      </p:sp>
      <p:sp>
        <p:nvSpPr>
          <p:cNvPr id="65" name="Marcador de texto 62">
            <a:extLst>
              <a:ext uri="{FF2B5EF4-FFF2-40B4-BE49-F238E27FC236}">
                <a16:creationId xmlns:a16="http://schemas.microsoft.com/office/drawing/2014/main" id="{E041D839-4DB0-0146-869A-86AC9BD718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10600" y="2942518"/>
            <a:ext cx="2911475" cy="74506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PE" dirty="0"/>
          </a:p>
        </p:txBody>
      </p:sp>
      <p:sp>
        <p:nvSpPr>
          <p:cNvPr id="70" name="Marcador de texto 69">
            <a:extLst>
              <a:ext uri="{FF2B5EF4-FFF2-40B4-BE49-F238E27FC236}">
                <a16:creationId xmlns:a16="http://schemas.microsoft.com/office/drawing/2014/main" id="{7100AB9E-E941-834E-A35C-519DA6F79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728" y="3902505"/>
            <a:ext cx="2878140" cy="1994392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71" name="Marcador de texto 69">
            <a:extLst>
              <a:ext uri="{FF2B5EF4-FFF2-40B4-BE49-F238E27FC236}">
                <a16:creationId xmlns:a16="http://schemas.microsoft.com/office/drawing/2014/main" id="{18C2138C-3B62-504D-B594-BA6EAFA16E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3902505"/>
            <a:ext cx="2878140" cy="1994392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72" name="Marcador de texto 69">
            <a:extLst>
              <a:ext uri="{FF2B5EF4-FFF2-40B4-BE49-F238E27FC236}">
                <a16:creationId xmlns:a16="http://schemas.microsoft.com/office/drawing/2014/main" id="{E370B842-FFC2-E046-82FC-BD43D36F95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3902505"/>
            <a:ext cx="2878140" cy="1994392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9021C7-A49B-4FF5-B4BD-2439E1C14388}"/>
              </a:ext>
            </a:extLst>
          </p:cNvPr>
          <p:cNvSpPr/>
          <p:nvPr userDrawn="1"/>
        </p:nvSpPr>
        <p:spPr>
          <a:xfrm rot="10800000">
            <a:off x="10205883" y="0"/>
            <a:ext cx="1986115" cy="1638663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5C5603-1F9A-43A2-AEA8-16FC545C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83F7CECB-D683-AB45-B973-85F415219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3013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67126B-A63E-A246-989B-07D5D06F2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32120" r="-100" b="20782"/>
          <a:stretch/>
        </p:blipFill>
        <p:spPr>
          <a:xfrm rot="10800000">
            <a:off x="0" y="0"/>
            <a:ext cx="12192000" cy="380551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E04226-1B16-034A-A75A-B8FC817C7D43}"/>
              </a:ext>
            </a:extLst>
          </p:cNvPr>
          <p:cNvSpPr/>
          <p:nvPr userDrawn="1"/>
        </p:nvSpPr>
        <p:spPr>
          <a:xfrm>
            <a:off x="1" y="0"/>
            <a:ext cx="12192000" cy="38324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5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6DBDA712-50CB-854D-89A1-74E13090FCB3}"/>
              </a:ext>
            </a:extLst>
          </p:cNvPr>
          <p:cNvSpPr/>
          <p:nvPr userDrawn="1"/>
        </p:nvSpPr>
        <p:spPr>
          <a:xfrm rot="2700000">
            <a:off x="-1838411" y="3016665"/>
            <a:ext cx="7719639" cy="4876741"/>
          </a:xfrm>
          <a:custGeom>
            <a:avLst/>
            <a:gdLst>
              <a:gd name="connsiteX0" fmla="*/ 240484 w 4790192"/>
              <a:gd name="connsiteY0" fmla="*/ 240484 h 3026116"/>
              <a:gd name="connsiteX1" fmla="*/ 821061 w 4790192"/>
              <a:gd name="connsiteY1" fmla="*/ 0 h 3026116"/>
              <a:gd name="connsiteX2" fmla="*/ 4105209 w 4790192"/>
              <a:gd name="connsiteY2" fmla="*/ 0 h 3026116"/>
              <a:gd name="connsiteX3" fmla="*/ 4786046 w 4790192"/>
              <a:gd name="connsiteY3" fmla="*/ 361998 h 3026116"/>
              <a:gd name="connsiteX4" fmla="*/ 4790192 w 4790192"/>
              <a:gd name="connsiteY4" fmla="*/ 368823 h 3026116"/>
              <a:gd name="connsiteX5" fmla="*/ 2132900 w 4790192"/>
              <a:gd name="connsiteY5" fmla="*/ 3026116 h 3026116"/>
              <a:gd name="connsiteX6" fmla="*/ 0 w 4790192"/>
              <a:gd name="connsiteY6" fmla="*/ 893216 h 3026116"/>
              <a:gd name="connsiteX7" fmla="*/ 0 w 4790192"/>
              <a:gd name="connsiteY7" fmla="*/ 821061 h 3026116"/>
              <a:gd name="connsiteX8" fmla="*/ 240484 w 4790192"/>
              <a:gd name="connsiteY8" fmla="*/ 240484 h 30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0192" h="3026116">
                <a:moveTo>
                  <a:pt x="240484" y="240484"/>
                </a:moveTo>
                <a:cubicBezTo>
                  <a:pt x="389066" y="91901"/>
                  <a:pt x="594332" y="0"/>
                  <a:pt x="821061" y="0"/>
                </a:cubicBezTo>
                <a:lnTo>
                  <a:pt x="4105209" y="0"/>
                </a:lnTo>
                <a:cubicBezTo>
                  <a:pt x="4388621" y="0"/>
                  <a:pt x="4638495" y="143595"/>
                  <a:pt x="4786046" y="361998"/>
                </a:cubicBezTo>
                <a:lnTo>
                  <a:pt x="4790192" y="368823"/>
                </a:lnTo>
                <a:lnTo>
                  <a:pt x="2132900" y="3026116"/>
                </a:lnTo>
                <a:lnTo>
                  <a:pt x="0" y="893216"/>
                </a:lnTo>
                <a:lnTo>
                  <a:pt x="0" y="821061"/>
                </a:lnTo>
                <a:cubicBezTo>
                  <a:pt x="0" y="594332"/>
                  <a:pt x="91901" y="389066"/>
                  <a:pt x="240484" y="240484"/>
                </a:cubicBezTo>
                <a:close/>
              </a:path>
            </a:pathLst>
          </a:custGeom>
          <a:solidFill>
            <a:srgbClr val="0F9FE1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131FBCEE-1B90-FB48-B50C-75C97DB7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7154329-F076-3B4B-9F5D-B9194C989731}"/>
              </a:ext>
            </a:extLst>
          </p:cNvPr>
          <p:cNvCxnSpPr>
            <a:cxnSpLocks/>
          </p:cNvCxnSpPr>
          <p:nvPr userDrawn="1"/>
        </p:nvCxnSpPr>
        <p:spPr>
          <a:xfrm>
            <a:off x="5619135" y="6547373"/>
            <a:ext cx="588988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FC86ED-969C-4CAF-BC74-FA62B0DC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27" y="342910"/>
            <a:ext cx="11236037" cy="9959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24AEFF1-0C9D-0D41-9EEA-FD746A464DE1}"/>
              </a:ext>
            </a:extLst>
          </p:cNvPr>
          <p:cNvGrpSpPr/>
          <p:nvPr userDrawn="1"/>
        </p:nvGrpSpPr>
        <p:grpSpPr>
          <a:xfrm>
            <a:off x="498763" y="2369129"/>
            <a:ext cx="11180619" cy="3699163"/>
            <a:chOff x="498764" y="2223655"/>
            <a:chExt cx="10993582" cy="3699163"/>
          </a:xfrm>
        </p:grpSpPr>
        <p:sp>
          <p:nvSpPr>
            <p:cNvPr id="32" name="Rectángulo redondeado 31">
              <a:extLst>
                <a:ext uri="{FF2B5EF4-FFF2-40B4-BE49-F238E27FC236}">
                  <a16:creationId xmlns:a16="http://schemas.microsoft.com/office/drawing/2014/main" id="{32DC7BFF-0893-144A-9AB9-21E9EEE520BF}"/>
                </a:ext>
              </a:extLst>
            </p:cNvPr>
            <p:cNvSpPr/>
            <p:nvPr userDrawn="1"/>
          </p:nvSpPr>
          <p:spPr>
            <a:xfrm>
              <a:off x="498764" y="2223655"/>
              <a:ext cx="5237018" cy="3699163"/>
            </a:xfrm>
            <a:prstGeom prst="roundRect">
              <a:avLst>
                <a:gd name="adj" fmla="val 54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23B4EE7E-C061-5D47-91D8-F7EB55267A30}"/>
                </a:ext>
              </a:extLst>
            </p:cNvPr>
            <p:cNvSpPr/>
            <p:nvPr userDrawn="1"/>
          </p:nvSpPr>
          <p:spPr>
            <a:xfrm>
              <a:off x="6255328" y="2223655"/>
              <a:ext cx="5237018" cy="3699163"/>
            </a:xfrm>
            <a:prstGeom prst="roundRect">
              <a:avLst>
                <a:gd name="adj" fmla="val 54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6" name="Rectangle: Top Corners Rounded 11">
            <a:extLst>
              <a:ext uri="{FF2B5EF4-FFF2-40B4-BE49-F238E27FC236}">
                <a16:creationId xmlns:a16="http://schemas.microsoft.com/office/drawing/2014/main" id="{FA5E645D-D9D2-444A-8972-9F952A0EE707}"/>
              </a:ext>
            </a:extLst>
          </p:cNvPr>
          <p:cNvSpPr/>
          <p:nvPr userDrawn="1"/>
        </p:nvSpPr>
        <p:spPr>
          <a:xfrm rot="18900000">
            <a:off x="2577190" y="1859015"/>
            <a:ext cx="1105238" cy="1089315"/>
          </a:xfrm>
          <a:prstGeom prst="roundRect">
            <a:avLst/>
          </a:prstGeom>
          <a:gradFill flip="none" rotWithShape="1">
            <a:gsLst>
              <a:gs pos="100000">
                <a:srgbClr val="0F9FE1"/>
              </a:gs>
              <a:gs pos="10000">
                <a:srgbClr val="06094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Top Corners Rounded 11">
            <a:extLst>
              <a:ext uri="{FF2B5EF4-FFF2-40B4-BE49-F238E27FC236}">
                <a16:creationId xmlns:a16="http://schemas.microsoft.com/office/drawing/2014/main" id="{FF8891F9-36B7-5D49-99B2-A1F7FB4C40F2}"/>
              </a:ext>
            </a:extLst>
          </p:cNvPr>
          <p:cNvSpPr/>
          <p:nvPr userDrawn="1"/>
        </p:nvSpPr>
        <p:spPr>
          <a:xfrm rot="18900000">
            <a:off x="8529073" y="1859014"/>
            <a:ext cx="1105238" cy="1089315"/>
          </a:xfrm>
          <a:prstGeom prst="roundRect">
            <a:avLst/>
          </a:prstGeom>
          <a:gradFill flip="none" rotWithShape="1">
            <a:gsLst>
              <a:gs pos="100000">
                <a:srgbClr val="0F9FE1"/>
              </a:gs>
              <a:gs pos="10000">
                <a:srgbClr val="06094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128F-64EA-4F5D-B4DB-677897C015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491" y="3176444"/>
            <a:ext cx="4710545" cy="1212676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2EEA8-42B5-4563-BFD5-752B816DFD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4818" y="3176444"/>
            <a:ext cx="4710545" cy="1212676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C732D75-36EB-AE42-884D-425FF5D8E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277" y="4640897"/>
            <a:ext cx="4800283" cy="7312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  <a:endParaRPr lang="es-PE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8E915842-38C2-434C-BCF3-7EF7791D49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5600" y="4640897"/>
            <a:ext cx="4800283" cy="7312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  <a:endParaRPr lang="es-P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514BE3-EF75-487D-AD49-2F32651B73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6DBDA712-50CB-854D-89A1-74E13090FCB3}"/>
              </a:ext>
            </a:extLst>
          </p:cNvPr>
          <p:cNvSpPr/>
          <p:nvPr userDrawn="1"/>
        </p:nvSpPr>
        <p:spPr>
          <a:xfrm rot="2700000">
            <a:off x="-1838411" y="3016665"/>
            <a:ext cx="7719639" cy="4876741"/>
          </a:xfrm>
          <a:custGeom>
            <a:avLst/>
            <a:gdLst>
              <a:gd name="connsiteX0" fmla="*/ 240484 w 4790192"/>
              <a:gd name="connsiteY0" fmla="*/ 240484 h 3026116"/>
              <a:gd name="connsiteX1" fmla="*/ 821061 w 4790192"/>
              <a:gd name="connsiteY1" fmla="*/ 0 h 3026116"/>
              <a:gd name="connsiteX2" fmla="*/ 4105209 w 4790192"/>
              <a:gd name="connsiteY2" fmla="*/ 0 h 3026116"/>
              <a:gd name="connsiteX3" fmla="*/ 4786046 w 4790192"/>
              <a:gd name="connsiteY3" fmla="*/ 361998 h 3026116"/>
              <a:gd name="connsiteX4" fmla="*/ 4790192 w 4790192"/>
              <a:gd name="connsiteY4" fmla="*/ 368823 h 3026116"/>
              <a:gd name="connsiteX5" fmla="*/ 2132900 w 4790192"/>
              <a:gd name="connsiteY5" fmla="*/ 3026116 h 3026116"/>
              <a:gd name="connsiteX6" fmla="*/ 0 w 4790192"/>
              <a:gd name="connsiteY6" fmla="*/ 893216 h 3026116"/>
              <a:gd name="connsiteX7" fmla="*/ 0 w 4790192"/>
              <a:gd name="connsiteY7" fmla="*/ 821061 h 3026116"/>
              <a:gd name="connsiteX8" fmla="*/ 240484 w 4790192"/>
              <a:gd name="connsiteY8" fmla="*/ 240484 h 30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0192" h="3026116">
                <a:moveTo>
                  <a:pt x="240484" y="240484"/>
                </a:moveTo>
                <a:cubicBezTo>
                  <a:pt x="389066" y="91901"/>
                  <a:pt x="594332" y="0"/>
                  <a:pt x="821061" y="0"/>
                </a:cubicBezTo>
                <a:lnTo>
                  <a:pt x="4105209" y="0"/>
                </a:lnTo>
                <a:cubicBezTo>
                  <a:pt x="4388621" y="0"/>
                  <a:pt x="4638495" y="143595"/>
                  <a:pt x="4786046" y="361998"/>
                </a:cubicBezTo>
                <a:lnTo>
                  <a:pt x="4790192" y="368823"/>
                </a:lnTo>
                <a:lnTo>
                  <a:pt x="2132900" y="3026116"/>
                </a:lnTo>
                <a:lnTo>
                  <a:pt x="0" y="893216"/>
                </a:lnTo>
                <a:lnTo>
                  <a:pt x="0" y="821061"/>
                </a:lnTo>
                <a:cubicBezTo>
                  <a:pt x="0" y="594332"/>
                  <a:pt x="91901" y="389066"/>
                  <a:pt x="240484" y="240484"/>
                </a:cubicBezTo>
                <a:close/>
              </a:path>
            </a:pathLst>
          </a:custGeom>
          <a:solidFill>
            <a:srgbClr val="0F9FE1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131FBCEE-1B90-FB48-B50C-75C97DB7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7154329-F076-3B4B-9F5D-B9194C989731}"/>
              </a:ext>
            </a:extLst>
          </p:cNvPr>
          <p:cNvCxnSpPr>
            <a:cxnSpLocks/>
          </p:cNvCxnSpPr>
          <p:nvPr userDrawn="1"/>
        </p:nvCxnSpPr>
        <p:spPr>
          <a:xfrm>
            <a:off x="5619135" y="6547373"/>
            <a:ext cx="588988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FC86ED-969C-4CAF-BC74-FA62B0DCC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27" y="342910"/>
            <a:ext cx="11236037" cy="9959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24AEFF1-0C9D-0D41-9EEA-FD746A464DE1}"/>
              </a:ext>
            </a:extLst>
          </p:cNvPr>
          <p:cNvGrpSpPr/>
          <p:nvPr userDrawn="1"/>
        </p:nvGrpSpPr>
        <p:grpSpPr>
          <a:xfrm>
            <a:off x="498763" y="2369129"/>
            <a:ext cx="11180619" cy="3699163"/>
            <a:chOff x="498764" y="2223655"/>
            <a:chExt cx="10993582" cy="3699163"/>
          </a:xfrm>
        </p:grpSpPr>
        <p:sp>
          <p:nvSpPr>
            <p:cNvPr id="32" name="Rectángulo redondeado 31">
              <a:extLst>
                <a:ext uri="{FF2B5EF4-FFF2-40B4-BE49-F238E27FC236}">
                  <a16:creationId xmlns:a16="http://schemas.microsoft.com/office/drawing/2014/main" id="{32DC7BFF-0893-144A-9AB9-21E9EEE520BF}"/>
                </a:ext>
              </a:extLst>
            </p:cNvPr>
            <p:cNvSpPr/>
            <p:nvPr userDrawn="1"/>
          </p:nvSpPr>
          <p:spPr>
            <a:xfrm>
              <a:off x="498764" y="2223655"/>
              <a:ext cx="5237018" cy="3699163"/>
            </a:xfrm>
            <a:prstGeom prst="roundRect">
              <a:avLst>
                <a:gd name="adj" fmla="val 54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23B4EE7E-C061-5D47-91D8-F7EB55267A30}"/>
                </a:ext>
              </a:extLst>
            </p:cNvPr>
            <p:cNvSpPr/>
            <p:nvPr userDrawn="1"/>
          </p:nvSpPr>
          <p:spPr>
            <a:xfrm>
              <a:off x="6255328" y="2223655"/>
              <a:ext cx="5237018" cy="3699163"/>
            </a:xfrm>
            <a:prstGeom prst="roundRect">
              <a:avLst>
                <a:gd name="adj" fmla="val 54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6" name="Rectangle: Top Corners Rounded 11">
            <a:extLst>
              <a:ext uri="{FF2B5EF4-FFF2-40B4-BE49-F238E27FC236}">
                <a16:creationId xmlns:a16="http://schemas.microsoft.com/office/drawing/2014/main" id="{FA5E645D-D9D2-444A-8972-9F952A0EE707}"/>
              </a:ext>
            </a:extLst>
          </p:cNvPr>
          <p:cNvSpPr/>
          <p:nvPr userDrawn="1"/>
        </p:nvSpPr>
        <p:spPr>
          <a:xfrm rot="18900000">
            <a:off x="2577190" y="1859015"/>
            <a:ext cx="1105238" cy="1089315"/>
          </a:xfrm>
          <a:prstGeom prst="roundRect">
            <a:avLst/>
          </a:prstGeom>
          <a:gradFill flip="none" rotWithShape="1">
            <a:gsLst>
              <a:gs pos="100000">
                <a:srgbClr val="0F9FE1"/>
              </a:gs>
              <a:gs pos="10000">
                <a:srgbClr val="06094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Top Corners Rounded 11">
            <a:extLst>
              <a:ext uri="{FF2B5EF4-FFF2-40B4-BE49-F238E27FC236}">
                <a16:creationId xmlns:a16="http://schemas.microsoft.com/office/drawing/2014/main" id="{FF8891F9-36B7-5D49-99B2-A1F7FB4C40F2}"/>
              </a:ext>
            </a:extLst>
          </p:cNvPr>
          <p:cNvSpPr/>
          <p:nvPr userDrawn="1"/>
        </p:nvSpPr>
        <p:spPr>
          <a:xfrm rot="18900000">
            <a:off x="8529073" y="1859014"/>
            <a:ext cx="1105238" cy="1089315"/>
          </a:xfrm>
          <a:prstGeom prst="roundRect">
            <a:avLst/>
          </a:prstGeom>
          <a:gradFill flip="none" rotWithShape="1">
            <a:gsLst>
              <a:gs pos="100000">
                <a:srgbClr val="0F9FE1"/>
              </a:gs>
              <a:gs pos="10000">
                <a:srgbClr val="06094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128F-64EA-4F5D-B4DB-677897C015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491" y="3176444"/>
            <a:ext cx="4710545" cy="1212676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2EEA8-42B5-4563-BFD5-752B816DFD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4818" y="3176444"/>
            <a:ext cx="4710545" cy="1212676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8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C732D75-36EB-AE42-884D-425FF5D8E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277" y="4640897"/>
            <a:ext cx="4800283" cy="7312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  <a:endParaRPr lang="es-PE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8E915842-38C2-434C-BCF3-7EF7791D49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5600" y="4640897"/>
            <a:ext cx="4800283" cy="7312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  <a:endParaRPr lang="es-PE" dirty="0"/>
          </a:p>
        </p:txBody>
      </p:sp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CF383A80-DC28-4A1D-8FBA-4AAA8C3A0643}"/>
              </a:ext>
            </a:extLst>
          </p:cNvPr>
          <p:cNvSpPr/>
          <p:nvPr userDrawn="1"/>
        </p:nvSpPr>
        <p:spPr>
          <a:xfrm flipH="1">
            <a:off x="7939598" y="2315581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D12C5003-1B58-4A82-A354-FFF64D4D58D3}"/>
              </a:ext>
            </a:extLst>
          </p:cNvPr>
          <p:cNvSpPr/>
          <p:nvPr userDrawn="1"/>
        </p:nvSpPr>
        <p:spPr>
          <a:xfrm flipH="1">
            <a:off x="2148398" y="2315581"/>
            <a:ext cx="3949700" cy="3048000"/>
          </a:xfrm>
          <a:custGeom>
            <a:avLst/>
            <a:gdLst>
              <a:gd name="connsiteX0" fmla="*/ 2527300 w 3949700"/>
              <a:gd name="connsiteY0" fmla="*/ 3048000 h 3048000"/>
              <a:gd name="connsiteX1" fmla="*/ 0 w 3949700"/>
              <a:gd name="connsiteY1" fmla="*/ 0 h 3048000"/>
              <a:gd name="connsiteX2" fmla="*/ 3949700 w 3949700"/>
              <a:gd name="connsiteY2" fmla="*/ 0 h 3048000"/>
              <a:gd name="connsiteX3" fmla="*/ 2527300 w 394970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700" h="304800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9000"/>
                </a:schemeClr>
              </a:gs>
              <a:gs pos="26000">
                <a:srgbClr val="060943">
                  <a:alpha val="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1CF9C9-37AE-455D-AA31-B2E03F807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4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2836875-9992-694C-817D-5C8EA93F6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01301" cy="6858000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3F1768-28E1-FD46-8D16-3B05CE55D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20124"/>
          <a:stretch/>
        </p:blipFill>
        <p:spPr>
          <a:xfrm flipH="1">
            <a:off x="0" y="0"/>
            <a:ext cx="7086600" cy="6858000"/>
          </a:xfrm>
          <a:prstGeom prst="rect">
            <a:avLst/>
          </a:prstGeom>
        </p:spPr>
      </p:pic>
      <p:sp>
        <p:nvSpPr>
          <p:cNvPr id="8" name="Freeform: Shape 18">
            <a:extLst>
              <a:ext uri="{FF2B5EF4-FFF2-40B4-BE49-F238E27FC236}">
                <a16:creationId xmlns:a16="http://schemas.microsoft.com/office/drawing/2014/main" id="{D4E14C96-1355-D443-AE6D-F900944E4B74}"/>
              </a:ext>
            </a:extLst>
          </p:cNvPr>
          <p:cNvSpPr/>
          <p:nvPr userDrawn="1"/>
        </p:nvSpPr>
        <p:spPr>
          <a:xfrm rot="2700000">
            <a:off x="4960869" y="-986570"/>
            <a:ext cx="8545381" cy="9521026"/>
          </a:xfrm>
          <a:custGeom>
            <a:avLst/>
            <a:gdLst>
              <a:gd name="connsiteX0" fmla="*/ 0 w 8545381"/>
              <a:gd name="connsiteY0" fmla="*/ 3696043 h 9521026"/>
              <a:gd name="connsiteX1" fmla="*/ 3696044 w 8545381"/>
              <a:gd name="connsiteY1" fmla="*/ 0 h 9521026"/>
              <a:gd name="connsiteX2" fmla="*/ 8545381 w 8545381"/>
              <a:gd name="connsiteY2" fmla="*/ 4849337 h 9521026"/>
              <a:gd name="connsiteX3" fmla="*/ 3873693 w 8545381"/>
              <a:gd name="connsiteY3" fmla="*/ 9521026 h 9521026"/>
              <a:gd name="connsiteX4" fmla="*/ 928149 w 8545381"/>
              <a:gd name="connsiteY4" fmla="*/ 9521026 h 9521026"/>
              <a:gd name="connsiteX5" fmla="*/ 0 w 8545381"/>
              <a:gd name="connsiteY5" fmla="*/ 8592877 h 952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5381" h="9521026">
                <a:moveTo>
                  <a:pt x="0" y="3696043"/>
                </a:moveTo>
                <a:lnTo>
                  <a:pt x="3696044" y="0"/>
                </a:lnTo>
                <a:lnTo>
                  <a:pt x="8545381" y="4849337"/>
                </a:lnTo>
                <a:lnTo>
                  <a:pt x="3873693" y="9521026"/>
                </a:lnTo>
                <a:lnTo>
                  <a:pt x="928149" y="9521026"/>
                </a:lnTo>
                <a:cubicBezTo>
                  <a:pt x="415546" y="9521026"/>
                  <a:pt x="0" y="9105480"/>
                  <a:pt x="0" y="8592877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824E6FD-E7A6-434B-B1A0-EEF8EF37AF23}"/>
              </a:ext>
            </a:extLst>
          </p:cNvPr>
          <p:cNvSpPr/>
          <p:nvPr userDrawn="1"/>
        </p:nvSpPr>
        <p:spPr>
          <a:xfrm rot="2700000" flipH="1">
            <a:off x="2913854" y="3957431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7F76D25-C581-2349-95AD-D36EBFBA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6767" y="3643953"/>
            <a:ext cx="4285657" cy="955415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Syle</a:t>
            </a:r>
            <a:endParaRPr lang="es-P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FB2248-9914-4456-AEE5-2FD5D1C1BE6B}"/>
              </a:ext>
            </a:extLst>
          </p:cNvPr>
          <p:cNvSpPr/>
          <p:nvPr userDrawn="1"/>
        </p:nvSpPr>
        <p:spPr>
          <a:xfrm>
            <a:off x="4928003" y="0"/>
            <a:ext cx="3856073" cy="2787422"/>
          </a:xfrm>
          <a:custGeom>
            <a:avLst/>
            <a:gdLst>
              <a:gd name="connsiteX0" fmla="*/ 2024101 w 3856073"/>
              <a:gd name="connsiteY0" fmla="*/ 0 h 2787422"/>
              <a:gd name="connsiteX1" fmla="*/ 3856073 w 3856073"/>
              <a:gd name="connsiteY1" fmla="*/ 0 h 2787422"/>
              <a:gd name="connsiteX2" fmla="*/ 1176602 w 3856073"/>
              <a:gd name="connsiteY2" fmla="*/ 2679471 h 2787422"/>
              <a:gd name="connsiteX3" fmla="*/ 655370 w 3856073"/>
              <a:gd name="connsiteY3" fmla="*/ 2679471 h 2787422"/>
              <a:gd name="connsiteX4" fmla="*/ 0 w 3856073"/>
              <a:gd name="connsiteY4" fmla="*/ 2024101 h 2787422"/>
              <a:gd name="connsiteX5" fmla="*/ 2024101 w 3856073"/>
              <a:gd name="connsiteY5" fmla="*/ 0 h 278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073" h="2787422">
                <a:moveTo>
                  <a:pt x="2024101" y="0"/>
                </a:moveTo>
                <a:lnTo>
                  <a:pt x="3856073" y="0"/>
                </a:lnTo>
                <a:lnTo>
                  <a:pt x="1176602" y="2679471"/>
                </a:lnTo>
                <a:cubicBezTo>
                  <a:pt x="1032668" y="2823406"/>
                  <a:pt x="799304" y="2823406"/>
                  <a:pt x="655370" y="2679471"/>
                </a:cubicBezTo>
                <a:lnTo>
                  <a:pt x="0" y="2024101"/>
                </a:lnTo>
                <a:lnTo>
                  <a:pt x="2024101" y="0"/>
                </a:lnTo>
                <a:close/>
              </a:path>
            </a:pathLst>
          </a:custGeom>
          <a:gradFill>
            <a:gsLst>
              <a:gs pos="100000">
                <a:srgbClr val="0F9FE1">
                  <a:alpha val="72000"/>
                </a:srgbClr>
              </a:gs>
              <a:gs pos="0">
                <a:srgbClr val="060943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2B4866F-D725-E341-A758-CC8568032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261" y="1938431"/>
            <a:ext cx="4572118" cy="914400"/>
          </a:xfrm>
        </p:spPr>
        <p:txBody>
          <a:bodyPr>
            <a:noAutofit/>
          </a:bodyPr>
          <a:lstStyle>
            <a:lvl1pPr marL="0" indent="0">
              <a:buNone/>
              <a:defRPr sz="7200" b="1" i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PE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AAB50D-FBBE-4814-A12C-8CEEB9E44F00}"/>
              </a:ext>
            </a:extLst>
          </p:cNvPr>
          <p:cNvSpPr/>
          <p:nvPr userDrawn="1"/>
        </p:nvSpPr>
        <p:spPr>
          <a:xfrm>
            <a:off x="9839419" y="4939432"/>
            <a:ext cx="2352581" cy="1918569"/>
          </a:xfrm>
          <a:custGeom>
            <a:avLst/>
            <a:gdLst>
              <a:gd name="connsiteX0" fmla="*/ 1853525 w 2352581"/>
              <a:gd name="connsiteY0" fmla="*/ 0 h 1918569"/>
              <a:gd name="connsiteX1" fmla="*/ 2227075 w 2352581"/>
              <a:gd name="connsiteY1" fmla="*/ 37657 h 1918569"/>
              <a:gd name="connsiteX2" fmla="*/ 2352581 w 2352581"/>
              <a:gd name="connsiteY2" fmla="*/ 69928 h 1918569"/>
              <a:gd name="connsiteX3" fmla="*/ 2352581 w 2352581"/>
              <a:gd name="connsiteY3" fmla="*/ 564098 h 1918569"/>
              <a:gd name="connsiteX4" fmla="*/ 2264992 w 2352581"/>
              <a:gd name="connsiteY4" fmla="*/ 532040 h 1918569"/>
              <a:gd name="connsiteX5" fmla="*/ 1853524 w 2352581"/>
              <a:gd name="connsiteY5" fmla="*/ 469832 h 1918569"/>
              <a:gd name="connsiteX6" fmla="*/ 469831 w 2352581"/>
              <a:gd name="connsiteY6" fmla="*/ 1853525 h 1918569"/>
              <a:gd name="connsiteX7" fmla="*/ 473115 w 2352581"/>
              <a:gd name="connsiteY7" fmla="*/ 1918569 h 1918569"/>
              <a:gd name="connsiteX8" fmla="*/ 3285 w 2352581"/>
              <a:gd name="connsiteY8" fmla="*/ 1918569 h 1918569"/>
              <a:gd name="connsiteX9" fmla="*/ 0 w 2352581"/>
              <a:gd name="connsiteY9" fmla="*/ 1853525 h 1918569"/>
              <a:gd name="connsiteX10" fmla="*/ 1853525 w 2352581"/>
              <a:gd name="connsiteY10" fmla="*/ 0 h 19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2581" h="1918569">
                <a:moveTo>
                  <a:pt x="1853525" y="0"/>
                </a:moveTo>
                <a:cubicBezTo>
                  <a:pt x="1981484" y="0"/>
                  <a:pt x="2106415" y="12967"/>
                  <a:pt x="2227075" y="37657"/>
                </a:cubicBezTo>
                <a:lnTo>
                  <a:pt x="2352581" y="69928"/>
                </a:lnTo>
                <a:lnTo>
                  <a:pt x="2352581" y="564098"/>
                </a:lnTo>
                <a:lnTo>
                  <a:pt x="2264992" y="532040"/>
                </a:lnTo>
                <a:cubicBezTo>
                  <a:pt x="2135010" y="491612"/>
                  <a:pt x="1996810" y="469832"/>
                  <a:pt x="1853524" y="469832"/>
                </a:cubicBezTo>
                <a:cubicBezTo>
                  <a:pt x="1089331" y="469832"/>
                  <a:pt x="469831" y="1089332"/>
                  <a:pt x="469831" y="1853525"/>
                </a:cubicBezTo>
                <a:lnTo>
                  <a:pt x="473115" y="1918569"/>
                </a:lnTo>
                <a:lnTo>
                  <a:pt x="3285" y="1918569"/>
                </a:lnTo>
                <a:lnTo>
                  <a:pt x="0" y="1853525"/>
                </a:lnTo>
                <a:cubicBezTo>
                  <a:pt x="0" y="829851"/>
                  <a:pt x="829851" y="0"/>
                  <a:pt x="1853525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E07EAA-9BA4-41E5-8BAA-9BBA3E735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5217" y="6304536"/>
            <a:ext cx="1360984" cy="2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ECBFD-4B24-4293-9024-803F44BEE987}"/>
              </a:ext>
            </a:extLst>
          </p:cNvPr>
          <p:cNvSpPr/>
          <p:nvPr userDrawn="1"/>
        </p:nvSpPr>
        <p:spPr>
          <a:xfrm>
            <a:off x="0" y="0"/>
            <a:ext cx="934074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35B7B11-5E73-4E8A-8209-9A3964FF474C}"/>
              </a:ext>
            </a:extLst>
          </p:cNvPr>
          <p:cNvSpPr/>
          <p:nvPr userDrawn="1"/>
        </p:nvSpPr>
        <p:spPr>
          <a:xfrm>
            <a:off x="3267414" y="0"/>
            <a:ext cx="8924586" cy="6858000"/>
          </a:xfrm>
          <a:custGeom>
            <a:avLst/>
            <a:gdLst>
              <a:gd name="connsiteX0" fmla="*/ 3701004 w 8924586"/>
              <a:gd name="connsiteY0" fmla="*/ 0 h 6858000"/>
              <a:gd name="connsiteX1" fmla="*/ 8924586 w 8924586"/>
              <a:gd name="connsiteY1" fmla="*/ 0 h 6858000"/>
              <a:gd name="connsiteX2" fmla="*/ 8924586 w 8924586"/>
              <a:gd name="connsiteY2" fmla="*/ 6858000 h 6858000"/>
              <a:gd name="connsiteX3" fmla="*/ 2332807 w 8924586"/>
              <a:gd name="connsiteY3" fmla="*/ 6858000 h 6858000"/>
              <a:gd name="connsiteX4" fmla="*/ 296760 w 8924586"/>
              <a:gd name="connsiteY4" fmla="*/ 4821954 h 6858000"/>
              <a:gd name="connsiteX5" fmla="*/ 286128 w 8924586"/>
              <a:gd name="connsiteY5" fmla="*/ 3414876 h 6858000"/>
              <a:gd name="connsiteX6" fmla="*/ 3701004 w 8924586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4586" h="6858000">
                <a:moveTo>
                  <a:pt x="3701004" y="0"/>
                </a:moveTo>
                <a:lnTo>
                  <a:pt x="8924586" y="0"/>
                </a:lnTo>
                <a:lnTo>
                  <a:pt x="8924586" y="6858000"/>
                </a:lnTo>
                <a:lnTo>
                  <a:pt x="2332807" y="6858000"/>
                </a:lnTo>
                <a:lnTo>
                  <a:pt x="296760" y="4821954"/>
                </a:lnTo>
                <a:cubicBezTo>
                  <a:pt x="-94730" y="4430464"/>
                  <a:pt x="-99490" y="3800494"/>
                  <a:pt x="286128" y="3414876"/>
                </a:cubicBezTo>
                <a:lnTo>
                  <a:pt x="37010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824E6FD-E7A6-434B-B1A0-EEF8EF37AF23}"/>
              </a:ext>
            </a:extLst>
          </p:cNvPr>
          <p:cNvSpPr/>
          <p:nvPr userDrawn="1"/>
        </p:nvSpPr>
        <p:spPr>
          <a:xfrm rot="2700000" flipH="1">
            <a:off x="2913854" y="3957431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21000">
                <a:srgbClr val="0F9FE1">
                  <a:alpha val="25000"/>
                </a:srgb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7F76D25-C581-2349-95AD-D36EBFBA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6767" y="3643953"/>
            <a:ext cx="4285657" cy="955415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Syle</a:t>
            </a:r>
            <a:endParaRPr lang="es-P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FB2248-9914-4456-AEE5-2FD5D1C1BE6B}"/>
              </a:ext>
            </a:extLst>
          </p:cNvPr>
          <p:cNvSpPr/>
          <p:nvPr userDrawn="1"/>
        </p:nvSpPr>
        <p:spPr>
          <a:xfrm>
            <a:off x="4928003" y="0"/>
            <a:ext cx="3856073" cy="2787422"/>
          </a:xfrm>
          <a:custGeom>
            <a:avLst/>
            <a:gdLst>
              <a:gd name="connsiteX0" fmla="*/ 2024101 w 3856073"/>
              <a:gd name="connsiteY0" fmla="*/ 0 h 2787422"/>
              <a:gd name="connsiteX1" fmla="*/ 3856073 w 3856073"/>
              <a:gd name="connsiteY1" fmla="*/ 0 h 2787422"/>
              <a:gd name="connsiteX2" fmla="*/ 1176602 w 3856073"/>
              <a:gd name="connsiteY2" fmla="*/ 2679471 h 2787422"/>
              <a:gd name="connsiteX3" fmla="*/ 655370 w 3856073"/>
              <a:gd name="connsiteY3" fmla="*/ 2679471 h 2787422"/>
              <a:gd name="connsiteX4" fmla="*/ 0 w 3856073"/>
              <a:gd name="connsiteY4" fmla="*/ 2024101 h 2787422"/>
              <a:gd name="connsiteX5" fmla="*/ 2024101 w 3856073"/>
              <a:gd name="connsiteY5" fmla="*/ 0 h 278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073" h="2787422">
                <a:moveTo>
                  <a:pt x="2024101" y="0"/>
                </a:moveTo>
                <a:lnTo>
                  <a:pt x="3856073" y="0"/>
                </a:lnTo>
                <a:lnTo>
                  <a:pt x="1176602" y="2679471"/>
                </a:lnTo>
                <a:cubicBezTo>
                  <a:pt x="1032668" y="2823406"/>
                  <a:pt x="799304" y="2823406"/>
                  <a:pt x="655370" y="2679471"/>
                </a:cubicBezTo>
                <a:lnTo>
                  <a:pt x="0" y="2024101"/>
                </a:lnTo>
                <a:lnTo>
                  <a:pt x="2024101" y="0"/>
                </a:lnTo>
                <a:close/>
              </a:path>
            </a:pathLst>
          </a:custGeom>
          <a:gradFill>
            <a:gsLst>
              <a:gs pos="100000">
                <a:srgbClr val="0F9FE1">
                  <a:alpha val="72000"/>
                </a:srgbClr>
              </a:gs>
              <a:gs pos="0">
                <a:srgbClr val="060943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2B4866F-D725-E341-A758-CC8568032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261" y="1938431"/>
            <a:ext cx="4572118" cy="914400"/>
          </a:xfrm>
        </p:spPr>
        <p:txBody>
          <a:bodyPr>
            <a:noAutofit/>
          </a:bodyPr>
          <a:lstStyle>
            <a:lvl1pPr marL="0" indent="0">
              <a:buNone/>
              <a:defRPr sz="7200" b="1" i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PE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B3A2819-400F-4FCB-8D59-621EB31C9865}"/>
              </a:ext>
            </a:extLst>
          </p:cNvPr>
          <p:cNvSpPr>
            <a:spLocks/>
          </p:cNvSpPr>
          <p:nvPr userDrawn="1"/>
        </p:nvSpPr>
        <p:spPr bwMode="auto">
          <a:xfrm>
            <a:off x="9713406" y="4133850"/>
            <a:ext cx="2904978" cy="2891274"/>
          </a:xfrm>
          <a:custGeom>
            <a:avLst/>
            <a:gdLst>
              <a:gd name="T0" fmla="*/ 475 w 1060"/>
              <a:gd name="T1" fmla="*/ 4 h 1055"/>
              <a:gd name="T2" fmla="*/ 373 w 1060"/>
              <a:gd name="T3" fmla="*/ 24 h 1055"/>
              <a:gd name="T4" fmla="*/ 277 w 1060"/>
              <a:gd name="T5" fmla="*/ 64 h 1055"/>
              <a:gd name="T6" fmla="*/ 192 w 1060"/>
              <a:gd name="T7" fmla="*/ 122 h 1055"/>
              <a:gd name="T8" fmla="*/ 120 w 1060"/>
              <a:gd name="T9" fmla="*/ 191 h 1055"/>
              <a:gd name="T10" fmla="*/ 64 w 1060"/>
              <a:gd name="T11" fmla="*/ 277 h 1055"/>
              <a:gd name="T12" fmla="*/ 24 w 1060"/>
              <a:gd name="T13" fmla="*/ 371 h 1055"/>
              <a:gd name="T14" fmla="*/ 2 w 1060"/>
              <a:gd name="T15" fmla="*/ 475 h 1055"/>
              <a:gd name="T16" fmla="*/ 0 w 1060"/>
              <a:gd name="T17" fmla="*/ 554 h 1055"/>
              <a:gd name="T18" fmla="*/ 16 w 1060"/>
              <a:gd name="T19" fmla="*/ 660 h 1055"/>
              <a:gd name="T20" fmla="*/ 52 w 1060"/>
              <a:gd name="T21" fmla="*/ 756 h 1055"/>
              <a:gd name="T22" fmla="*/ 106 w 1060"/>
              <a:gd name="T23" fmla="*/ 844 h 1055"/>
              <a:gd name="T24" fmla="*/ 174 w 1060"/>
              <a:gd name="T25" fmla="*/ 917 h 1055"/>
              <a:gd name="T26" fmla="*/ 254 w 1060"/>
              <a:gd name="T27" fmla="*/ 979 h 1055"/>
              <a:gd name="T28" fmla="*/ 349 w 1060"/>
              <a:gd name="T29" fmla="*/ 1023 h 1055"/>
              <a:gd name="T30" fmla="*/ 449 w 1060"/>
              <a:gd name="T31" fmla="*/ 1049 h 1055"/>
              <a:gd name="T32" fmla="*/ 529 w 1060"/>
              <a:gd name="T33" fmla="*/ 1055 h 1055"/>
              <a:gd name="T34" fmla="*/ 691 w 1060"/>
              <a:gd name="T35" fmla="*/ 1029 h 1055"/>
              <a:gd name="T36" fmla="*/ 834 w 1060"/>
              <a:gd name="T37" fmla="*/ 959 h 1055"/>
              <a:gd name="T38" fmla="*/ 948 w 1060"/>
              <a:gd name="T39" fmla="*/ 852 h 1055"/>
              <a:gd name="T40" fmla="*/ 1026 w 1060"/>
              <a:gd name="T41" fmla="*/ 716 h 1055"/>
              <a:gd name="T42" fmla="*/ 753 w 1060"/>
              <a:gd name="T43" fmla="*/ 776 h 1055"/>
              <a:gd name="T44" fmla="*/ 669 w 1060"/>
              <a:gd name="T45" fmla="*/ 830 h 1055"/>
              <a:gd name="T46" fmla="*/ 593 w 1060"/>
              <a:gd name="T47" fmla="*/ 854 h 1055"/>
              <a:gd name="T48" fmla="*/ 529 w 1060"/>
              <a:gd name="T49" fmla="*/ 860 h 1055"/>
              <a:gd name="T50" fmla="*/ 401 w 1060"/>
              <a:gd name="T51" fmla="*/ 834 h 1055"/>
              <a:gd name="T52" fmla="*/ 295 w 1060"/>
              <a:gd name="T53" fmla="*/ 764 h 1055"/>
              <a:gd name="T54" fmla="*/ 222 w 1060"/>
              <a:gd name="T55" fmla="*/ 656 h 1055"/>
              <a:gd name="T56" fmla="*/ 196 w 1060"/>
              <a:gd name="T57" fmla="*/ 528 h 1055"/>
              <a:gd name="T58" fmla="*/ 210 w 1060"/>
              <a:gd name="T59" fmla="*/ 429 h 1055"/>
              <a:gd name="T60" fmla="*/ 273 w 1060"/>
              <a:gd name="T61" fmla="*/ 317 h 1055"/>
              <a:gd name="T62" fmla="*/ 371 w 1060"/>
              <a:gd name="T63" fmla="*/ 235 h 1055"/>
              <a:gd name="T64" fmla="*/ 495 w 1060"/>
              <a:gd name="T65" fmla="*/ 197 h 1055"/>
              <a:gd name="T66" fmla="*/ 589 w 1060"/>
              <a:gd name="T67" fmla="*/ 199 h 1055"/>
              <a:gd name="T68" fmla="*/ 697 w 1060"/>
              <a:gd name="T69" fmla="*/ 239 h 1055"/>
              <a:gd name="T70" fmla="*/ 783 w 1060"/>
              <a:gd name="T71" fmla="*/ 311 h 1055"/>
              <a:gd name="T72" fmla="*/ 842 w 1060"/>
              <a:gd name="T73" fmla="*/ 407 h 1055"/>
              <a:gd name="T74" fmla="*/ 315 w 1060"/>
              <a:gd name="T75" fmla="*/ 626 h 1055"/>
              <a:gd name="T76" fmla="*/ 1050 w 1060"/>
              <a:gd name="T77" fmla="*/ 626 h 1055"/>
              <a:gd name="T78" fmla="*/ 1060 w 1060"/>
              <a:gd name="T79" fmla="*/ 528 h 1055"/>
              <a:gd name="T80" fmla="*/ 1054 w 1060"/>
              <a:gd name="T81" fmla="*/ 447 h 1055"/>
              <a:gd name="T82" fmla="*/ 1028 w 1060"/>
              <a:gd name="T83" fmla="*/ 347 h 1055"/>
              <a:gd name="T84" fmla="*/ 984 w 1060"/>
              <a:gd name="T85" fmla="*/ 255 h 1055"/>
              <a:gd name="T86" fmla="*/ 922 w 1060"/>
              <a:gd name="T87" fmla="*/ 174 h 1055"/>
              <a:gd name="T88" fmla="*/ 848 w 1060"/>
              <a:gd name="T89" fmla="*/ 106 h 1055"/>
              <a:gd name="T90" fmla="*/ 759 w 1060"/>
              <a:gd name="T91" fmla="*/ 52 h 1055"/>
              <a:gd name="T92" fmla="*/ 661 w 1060"/>
              <a:gd name="T93" fmla="*/ 18 h 1055"/>
              <a:gd name="T94" fmla="*/ 557 w 1060"/>
              <a:gd name="T95" fmla="*/ 2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0" h="1055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48BBA7A-2F44-432E-98D6-75DFA1A034E0}"/>
              </a:ext>
            </a:extLst>
          </p:cNvPr>
          <p:cNvSpPr>
            <a:spLocks/>
          </p:cNvSpPr>
          <p:nvPr userDrawn="1"/>
        </p:nvSpPr>
        <p:spPr bwMode="auto">
          <a:xfrm>
            <a:off x="371235" y="4371975"/>
            <a:ext cx="2143710" cy="2133598"/>
          </a:xfrm>
          <a:custGeom>
            <a:avLst/>
            <a:gdLst>
              <a:gd name="T0" fmla="*/ 475 w 1060"/>
              <a:gd name="T1" fmla="*/ 4 h 1055"/>
              <a:gd name="T2" fmla="*/ 373 w 1060"/>
              <a:gd name="T3" fmla="*/ 24 h 1055"/>
              <a:gd name="T4" fmla="*/ 277 w 1060"/>
              <a:gd name="T5" fmla="*/ 64 h 1055"/>
              <a:gd name="T6" fmla="*/ 192 w 1060"/>
              <a:gd name="T7" fmla="*/ 122 h 1055"/>
              <a:gd name="T8" fmla="*/ 120 w 1060"/>
              <a:gd name="T9" fmla="*/ 191 h 1055"/>
              <a:gd name="T10" fmla="*/ 64 w 1060"/>
              <a:gd name="T11" fmla="*/ 277 h 1055"/>
              <a:gd name="T12" fmla="*/ 24 w 1060"/>
              <a:gd name="T13" fmla="*/ 371 h 1055"/>
              <a:gd name="T14" fmla="*/ 2 w 1060"/>
              <a:gd name="T15" fmla="*/ 475 h 1055"/>
              <a:gd name="T16" fmla="*/ 0 w 1060"/>
              <a:gd name="T17" fmla="*/ 554 h 1055"/>
              <a:gd name="T18" fmla="*/ 16 w 1060"/>
              <a:gd name="T19" fmla="*/ 660 h 1055"/>
              <a:gd name="T20" fmla="*/ 52 w 1060"/>
              <a:gd name="T21" fmla="*/ 756 h 1055"/>
              <a:gd name="T22" fmla="*/ 106 w 1060"/>
              <a:gd name="T23" fmla="*/ 844 h 1055"/>
              <a:gd name="T24" fmla="*/ 174 w 1060"/>
              <a:gd name="T25" fmla="*/ 917 h 1055"/>
              <a:gd name="T26" fmla="*/ 254 w 1060"/>
              <a:gd name="T27" fmla="*/ 979 h 1055"/>
              <a:gd name="T28" fmla="*/ 349 w 1060"/>
              <a:gd name="T29" fmla="*/ 1023 h 1055"/>
              <a:gd name="T30" fmla="*/ 449 w 1060"/>
              <a:gd name="T31" fmla="*/ 1049 h 1055"/>
              <a:gd name="T32" fmla="*/ 529 w 1060"/>
              <a:gd name="T33" fmla="*/ 1055 h 1055"/>
              <a:gd name="T34" fmla="*/ 691 w 1060"/>
              <a:gd name="T35" fmla="*/ 1029 h 1055"/>
              <a:gd name="T36" fmla="*/ 834 w 1060"/>
              <a:gd name="T37" fmla="*/ 959 h 1055"/>
              <a:gd name="T38" fmla="*/ 948 w 1060"/>
              <a:gd name="T39" fmla="*/ 852 h 1055"/>
              <a:gd name="T40" fmla="*/ 1026 w 1060"/>
              <a:gd name="T41" fmla="*/ 716 h 1055"/>
              <a:gd name="T42" fmla="*/ 753 w 1060"/>
              <a:gd name="T43" fmla="*/ 776 h 1055"/>
              <a:gd name="T44" fmla="*/ 669 w 1060"/>
              <a:gd name="T45" fmla="*/ 830 h 1055"/>
              <a:gd name="T46" fmla="*/ 593 w 1060"/>
              <a:gd name="T47" fmla="*/ 854 h 1055"/>
              <a:gd name="T48" fmla="*/ 529 w 1060"/>
              <a:gd name="T49" fmla="*/ 860 h 1055"/>
              <a:gd name="T50" fmla="*/ 401 w 1060"/>
              <a:gd name="T51" fmla="*/ 834 h 1055"/>
              <a:gd name="T52" fmla="*/ 295 w 1060"/>
              <a:gd name="T53" fmla="*/ 764 h 1055"/>
              <a:gd name="T54" fmla="*/ 222 w 1060"/>
              <a:gd name="T55" fmla="*/ 656 h 1055"/>
              <a:gd name="T56" fmla="*/ 196 w 1060"/>
              <a:gd name="T57" fmla="*/ 528 h 1055"/>
              <a:gd name="T58" fmla="*/ 210 w 1060"/>
              <a:gd name="T59" fmla="*/ 429 h 1055"/>
              <a:gd name="T60" fmla="*/ 273 w 1060"/>
              <a:gd name="T61" fmla="*/ 317 h 1055"/>
              <a:gd name="T62" fmla="*/ 371 w 1060"/>
              <a:gd name="T63" fmla="*/ 235 h 1055"/>
              <a:gd name="T64" fmla="*/ 495 w 1060"/>
              <a:gd name="T65" fmla="*/ 197 h 1055"/>
              <a:gd name="T66" fmla="*/ 589 w 1060"/>
              <a:gd name="T67" fmla="*/ 199 h 1055"/>
              <a:gd name="T68" fmla="*/ 697 w 1060"/>
              <a:gd name="T69" fmla="*/ 239 h 1055"/>
              <a:gd name="T70" fmla="*/ 783 w 1060"/>
              <a:gd name="T71" fmla="*/ 311 h 1055"/>
              <a:gd name="T72" fmla="*/ 842 w 1060"/>
              <a:gd name="T73" fmla="*/ 407 h 1055"/>
              <a:gd name="T74" fmla="*/ 315 w 1060"/>
              <a:gd name="T75" fmla="*/ 626 h 1055"/>
              <a:gd name="T76" fmla="*/ 1050 w 1060"/>
              <a:gd name="T77" fmla="*/ 626 h 1055"/>
              <a:gd name="T78" fmla="*/ 1060 w 1060"/>
              <a:gd name="T79" fmla="*/ 528 h 1055"/>
              <a:gd name="T80" fmla="*/ 1054 w 1060"/>
              <a:gd name="T81" fmla="*/ 447 h 1055"/>
              <a:gd name="T82" fmla="*/ 1028 w 1060"/>
              <a:gd name="T83" fmla="*/ 347 h 1055"/>
              <a:gd name="T84" fmla="*/ 984 w 1060"/>
              <a:gd name="T85" fmla="*/ 255 h 1055"/>
              <a:gd name="T86" fmla="*/ 922 w 1060"/>
              <a:gd name="T87" fmla="*/ 174 h 1055"/>
              <a:gd name="T88" fmla="*/ 848 w 1060"/>
              <a:gd name="T89" fmla="*/ 106 h 1055"/>
              <a:gd name="T90" fmla="*/ 759 w 1060"/>
              <a:gd name="T91" fmla="*/ 52 h 1055"/>
              <a:gd name="T92" fmla="*/ 661 w 1060"/>
              <a:gd name="T93" fmla="*/ 18 h 1055"/>
              <a:gd name="T94" fmla="*/ 557 w 1060"/>
              <a:gd name="T95" fmla="*/ 2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0" h="1055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8C9594-59C0-4F8C-8F6A-9408800F5D06}"/>
              </a:ext>
            </a:extLst>
          </p:cNvPr>
          <p:cNvSpPr/>
          <p:nvPr userDrawn="1"/>
        </p:nvSpPr>
        <p:spPr>
          <a:xfrm>
            <a:off x="0" y="1434256"/>
            <a:ext cx="3586342" cy="1596607"/>
          </a:xfrm>
          <a:custGeom>
            <a:avLst/>
            <a:gdLst>
              <a:gd name="connsiteX0" fmla="*/ 0 w 3586342"/>
              <a:gd name="connsiteY0" fmla="*/ 0 h 1596607"/>
              <a:gd name="connsiteX1" fmla="*/ 12661 w 3586342"/>
              <a:gd name="connsiteY1" fmla="*/ 22157 h 1596607"/>
              <a:gd name="connsiteX2" fmla="*/ 109621 w 3586342"/>
              <a:gd name="connsiteY2" fmla="*/ 142203 h 1596607"/>
              <a:gd name="connsiteX3" fmla="*/ 211199 w 3586342"/>
              <a:gd name="connsiteY3" fmla="*/ 253015 h 1596607"/>
              <a:gd name="connsiteX4" fmla="*/ 312776 w 3586342"/>
              <a:gd name="connsiteY4" fmla="*/ 345358 h 1596607"/>
              <a:gd name="connsiteX5" fmla="*/ 432822 w 3586342"/>
              <a:gd name="connsiteY5" fmla="*/ 437701 h 1596607"/>
              <a:gd name="connsiteX6" fmla="*/ 562103 w 3586342"/>
              <a:gd name="connsiteY6" fmla="*/ 511575 h 1596607"/>
              <a:gd name="connsiteX7" fmla="*/ 700618 w 3586342"/>
              <a:gd name="connsiteY7" fmla="*/ 576216 h 1596607"/>
              <a:gd name="connsiteX8" fmla="*/ 839132 w 3586342"/>
              <a:gd name="connsiteY8" fmla="*/ 631621 h 1596607"/>
              <a:gd name="connsiteX9" fmla="*/ 986882 w 3586342"/>
              <a:gd name="connsiteY9" fmla="*/ 668559 h 1596607"/>
              <a:gd name="connsiteX10" fmla="*/ 1134631 w 3586342"/>
              <a:gd name="connsiteY10" fmla="*/ 696262 h 1596607"/>
              <a:gd name="connsiteX11" fmla="*/ 1291614 w 3586342"/>
              <a:gd name="connsiteY11" fmla="*/ 696262 h 1596607"/>
              <a:gd name="connsiteX12" fmla="*/ 1393191 w 3586342"/>
              <a:gd name="connsiteY12" fmla="*/ 696262 h 1596607"/>
              <a:gd name="connsiteX13" fmla="*/ 1494769 w 3586342"/>
              <a:gd name="connsiteY13" fmla="*/ 687027 h 1596607"/>
              <a:gd name="connsiteX14" fmla="*/ 1587112 w 3586342"/>
              <a:gd name="connsiteY14" fmla="*/ 668559 h 1596607"/>
              <a:gd name="connsiteX15" fmla="*/ 1679455 w 3586342"/>
              <a:gd name="connsiteY15" fmla="*/ 650090 h 1596607"/>
              <a:gd name="connsiteX16" fmla="*/ 1771798 w 3586342"/>
              <a:gd name="connsiteY16" fmla="*/ 622387 h 1596607"/>
              <a:gd name="connsiteX17" fmla="*/ 1854907 w 3586342"/>
              <a:gd name="connsiteY17" fmla="*/ 594684 h 1596607"/>
              <a:gd name="connsiteX18" fmla="*/ 1938016 w 3586342"/>
              <a:gd name="connsiteY18" fmla="*/ 557747 h 1596607"/>
              <a:gd name="connsiteX19" fmla="*/ 2021125 w 3586342"/>
              <a:gd name="connsiteY19" fmla="*/ 520810 h 1596607"/>
              <a:gd name="connsiteX20" fmla="*/ 2104234 w 3586342"/>
              <a:gd name="connsiteY20" fmla="*/ 465404 h 1596607"/>
              <a:gd name="connsiteX21" fmla="*/ 2178108 w 3586342"/>
              <a:gd name="connsiteY21" fmla="*/ 419232 h 1596607"/>
              <a:gd name="connsiteX22" fmla="*/ 2325857 w 3586342"/>
              <a:gd name="connsiteY22" fmla="*/ 308420 h 1596607"/>
              <a:gd name="connsiteX23" fmla="*/ 2455138 w 3586342"/>
              <a:gd name="connsiteY23" fmla="*/ 169906 h 1596607"/>
              <a:gd name="connsiteX24" fmla="*/ 2570567 w 3586342"/>
              <a:gd name="connsiteY24" fmla="*/ 31391 h 1596607"/>
              <a:gd name="connsiteX25" fmla="*/ 3586342 w 3586342"/>
              <a:gd name="connsiteY25" fmla="*/ 31391 h 1596607"/>
              <a:gd name="connsiteX26" fmla="*/ 3512467 w 3586342"/>
              <a:gd name="connsiteY26" fmla="*/ 197609 h 1596607"/>
              <a:gd name="connsiteX27" fmla="*/ 3429358 w 3586342"/>
              <a:gd name="connsiteY27" fmla="*/ 363826 h 1596607"/>
              <a:gd name="connsiteX28" fmla="*/ 3327781 w 3586342"/>
              <a:gd name="connsiteY28" fmla="*/ 511575 h 1596607"/>
              <a:gd name="connsiteX29" fmla="*/ 3226203 w 3586342"/>
              <a:gd name="connsiteY29" fmla="*/ 659324 h 1596607"/>
              <a:gd name="connsiteX30" fmla="*/ 3106157 w 3586342"/>
              <a:gd name="connsiteY30" fmla="*/ 793222 h 1596607"/>
              <a:gd name="connsiteX31" fmla="*/ 2986111 w 3586342"/>
              <a:gd name="connsiteY31" fmla="*/ 922502 h 1596607"/>
              <a:gd name="connsiteX32" fmla="*/ 2847596 w 3586342"/>
              <a:gd name="connsiteY32" fmla="*/ 1042548 h 1596607"/>
              <a:gd name="connsiteX33" fmla="*/ 2699847 w 3586342"/>
              <a:gd name="connsiteY33" fmla="*/ 1153360 h 1596607"/>
              <a:gd name="connsiteX34" fmla="*/ 2552098 w 3586342"/>
              <a:gd name="connsiteY34" fmla="*/ 1254938 h 1596607"/>
              <a:gd name="connsiteX35" fmla="*/ 2381263 w 3586342"/>
              <a:gd name="connsiteY35" fmla="*/ 1338046 h 1596607"/>
              <a:gd name="connsiteX36" fmla="*/ 2215046 w 3586342"/>
              <a:gd name="connsiteY36" fmla="*/ 1421155 h 1596607"/>
              <a:gd name="connsiteX37" fmla="*/ 2039594 w 3586342"/>
              <a:gd name="connsiteY37" fmla="*/ 1476561 h 1596607"/>
              <a:gd name="connsiteX38" fmla="*/ 1864142 w 3586342"/>
              <a:gd name="connsiteY38" fmla="*/ 1531967 h 1596607"/>
              <a:gd name="connsiteX39" fmla="*/ 1679455 w 3586342"/>
              <a:gd name="connsiteY39" fmla="*/ 1568904 h 1596607"/>
              <a:gd name="connsiteX40" fmla="*/ 1485535 w 3586342"/>
              <a:gd name="connsiteY40" fmla="*/ 1587373 h 1596607"/>
              <a:gd name="connsiteX41" fmla="*/ 1291614 w 3586342"/>
              <a:gd name="connsiteY41" fmla="*/ 1596607 h 1596607"/>
              <a:gd name="connsiteX42" fmla="*/ 1171568 w 3586342"/>
              <a:gd name="connsiteY42" fmla="*/ 1596607 h 1596607"/>
              <a:gd name="connsiteX43" fmla="*/ 1042287 w 3586342"/>
              <a:gd name="connsiteY43" fmla="*/ 1587373 h 1596607"/>
              <a:gd name="connsiteX44" fmla="*/ 922241 w 3586342"/>
              <a:gd name="connsiteY44" fmla="*/ 1568904 h 1596607"/>
              <a:gd name="connsiteX45" fmla="*/ 802195 w 3586342"/>
              <a:gd name="connsiteY45" fmla="*/ 1550436 h 1596607"/>
              <a:gd name="connsiteX46" fmla="*/ 682149 w 3586342"/>
              <a:gd name="connsiteY46" fmla="*/ 1522733 h 1596607"/>
              <a:gd name="connsiteX47" fmla="*/ 571337 w 3586342"/>
              <a:gd name="connsiteY47" fmla="*/ 1485795 h 1596607"/>
              <a:gd name="connsiteX48" fmla="*/ 460525 w 3586342"/>
              <a:gd name="connsiteY48" fmla="*/ 1448858 h 1596607"/>
              <a:gd name="connsiteX49" fmla="*/ 340479 w 3586342"/>
              <a:gd name="connsiteY49" fmla="*/ 1402687 h 1596607"/>
              <a:gd name="connsiteX50" fmla="*/ 238902 w 3586342"/>
              <a:gd name="connsiteY50" fmla="*/ 1356515 h 1596607"/>
              <a:gd name="connsiteX51" fmla="*/ 128090 w 3586342"/>
              <a:gd name="connsiteY51" fmla="*/ 1301109 h 1596607"/>
              <a:gd name="connsiteX52" fmla="*/ 21895 w 3586342"/>
              <a:gd name="connsiteY52" fmla="*/ 1245703 h 1596607"/>
              <a:gd name="connsiteX53" fmla="*/ 0 w 3586342"/>
              <a:gd name="connsiteY53" fmla="*/ 1230377 h 1596607"/>
              <a:gd name="connsiteX54" fmla="*/ 0 w 3586342"/>
              <a:gd name="connsiteY54" fmla="*/ 0 h 15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86342" h="1596607">
                <a:moveTo>
                  <a:pt x="0" y="0"/>
                </a:moveTo>
                <a:lnTo>
                  <a:pt x="12661" y="22157"/>
                </a:lnTo>
                <a:lnTo>
                  <a:pt x="109621" y="142203"/>
                </a:lnTo>
                <a:lnTo>
                  <a:pt x="211199" y="253015"/>
                </a:lnTo>
                <a:lnTo>
                  <a:pt x="312776" y="345358"/>
                </a:lnTo>
                <a:lnTo>
                  <a:pt x="432822" y="437701"/>
                </a:lnTo>
                <a:lnTo>
                  <a:pt x="562103" y="511575"/>
                </a:lnTo>
                <a:lnTo>
                  <a:pt x="700618" y="576216"/>
                </a:lnTo>
                <a:lnTo>
                  <a:pt x="839132" y="631621"/>
                </a:lnTo>
                <a:lnTo>
                  <a:pt x="986882" y="668559"/>
                </a:lnTo>
                <a:lnTo>
                  <a:pt x="1134631" y="696262"/>
                </a:lnTo>
                <a:lnTo>
                  <a:pt x="1291614" y="696262"/>
                </a:lnTo>
                <a:lnTo>
                  <a:pt x="1393191" y="696262"/>
                </a:lnTo>
                <a:lnTo>
                  <a:pt x="1494769" y="687027"/>
                </a:lnTo>
                <a:lnTo>
                  <a:pt x="1587112" y="668559"/>
                </a:lnTo>
                <a:lnTo>
                  <a:pt x="1679455" y="650090"/>
                </a:lnTo>
                <a:lnTo>
                  <a:pt x="1771798" y="622387"/>
                </a:lnTo>
                <a:lnTo>
                  <a:pt x="1854907" y="594684"/>
                </a:lnTo>
                <a:lnTo>
                  <a:pt x="1938016" y="557747"/>
                </a:lnTo>
                <a:lnTo>
                  <a:pt x="2021125" y="520810"/>
                </a:lnTo>
                <a:lnTo>
                  <a:pt x="2104234" y="465404"/>
                </a:lnTo>
                <a:lnTo>
                  <a:pt x="2178108" y="419232"/>
                </a:lnTo>
                <a:lnTo>
                  <a:pt x="2325857" y="308420"/>
                </a:lnTo>
                <a:lnTo>
                  <a:pt x="2455138" y="169906"/>
                </a:lnTo>
                <a:lnTo>
                  <a:pt x="2570567" y="31391"/>
                </a:lnTo>
                <a:lnTo>
                  <a:pt x="3586342" y="31391"/>
                </a:lnTo>
                <a:lnTo>
                  <a:pt x="3512467" y="197609"/>
                </a:lnTo>
                <a:lnTo>
                  <a:pt x="3429358" y="363826"/>
                </a:lnTo>
                <a:lnTo>
                  <a:pt x="3327781" y="511575"/>
                </a:lnTo>
                <a:lnTo>
                  <a:pt x="3226203" y="659324"/>
                </a:lnTo>
                <a:lnTo>
                  <a:pt x="3106157" y="793222"/>
                </a:lnTo>
                <a:lnTo>
                  <a:pt x="2986111" y="922502"/>
                </a:lnTo>
                <a:lnTo>
                  <a:pt x="2847596" y="1042548"/>
                </a:lnTo>
                <a:lnTo>
                  <a:pt x="2699847" y="1153360"/>
                </a:lnTo>
                <a:lnTo>
                  <a:pt x="2552098" y="1254938"/>
                </a:lnTo>
                <a:lnTo>
                  <a:pt x="2381263" y="1338046"/>
                </a:lnTo>
                <a:lnTo>
                  <a:pt x="2215046" y="1421155"/>
                </a:lnTo>
                <a:lnTo>
                  <a:pt x="2039594" y="1476561"/>
                </a:lnTo>
                <a:lnTo>
                  <a:pt x="1864142" y="1531967"/>
                </a:lnTo>
                <a:lnTo>
                  <a:pt x="1679455" y="1568904"/>
                </a:lnTo>
                <a:lnTo>
                  <a:pt x="1485535" y="1587373"/>
                </a:lnTo>
                <a:lnTo>
                  <a:pt x="1291614" y="1596607"/>
                </a:lnTo>
                <a:lnTo>
                  <a:pt x="1171568" y="1596607"/>
                </a:lnTo>
                <a:lnTo>
                  <a:pt x="1042287" y="1587373"/>
                </a:lnTo>
                <a:lnTo>
                  <a:pt x="922241" y="1568904"/>
                </a:lnTo>
                <a:lnTo>
                  <a:pt x="802195" y="1550436"/>
                </a:lnTo>
                <a:lnTo>
                  <a:pt x="682149" y="1522733"/>
                </a:lnTo>
                <a:lnTo>
                  <a:pt x="571337" y="1485795"/>
                </a:lnTo>
                <a:lnTo>
                  <a:pt x="460525" y="1448858"/>
                </a:lnTo>
                <a:lnTo>
                  <a:pt x="340479" y="1402687"/>
                </a:lnTo>
                <a:lnTo>
                  <a:pt x="238902" y="1356515"/>
                </a:lnTo>
                <a:lnTo>
                  <a:pt x="128090" y="1301109"/>
                </a:lnTo>
                <a:lnTo>
                  <a:pt x="21895" y="1245703"/>
                </a:lnTo>
                <a:lnTo>
                  <a:pt x="0" y="1230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0DBB8C-9DB7-4B65-BB04-64E8125C17D2}"/>
              </a:ext>
            </a:extLst>
          </p:cNvPr>
          <p:cNvSpPr/>
          <p:nvPr userDrawn="1"/>
        </p:nvSpPr>
        <p:spPr>
          <a:xfrm>
            <a:off x="303542" y="0"/>
            <a:ext cx="3439783" cy="1050102"/>
          </a:xfrm>
          <a:custGeom>
            <a:avLst/>
            <a:gdLst>
              <a:gd name="connsiteX0" fmla="*/ 2415268 w 3439783"/>
              <a:gd name="connsiteY0" fmla="*/ 0 h 1050102"/>
              <a:gd name="connsiteX1" fmla="*/ 3358481 w 3439783"/>
              <a:gd name="connsiteY1" fmla="*/ 0 h 1050102"/>
              <a:gd name="connsiteX2" fmla="*/ 3384377 w 3439783"/>
              <a:gd name="connsiteY2" fmla="*/ 103585 h 1050102"/>
              <a:gd name="connsiteX3" fmla="*/ 3412080 w 3439783"/>
              <a:gd name="connsiteY3" fmla="*/ 223631 h 1050102"/>
              <a:gd name="connsiteX4" fmla="*/ 3421315 w 3439783"/>
              <a:gd name="connsiteY4" fmla="*/ 352911 h 1050102"/>
              <a:gd name="connsiteX5" fmla="*/ 3430549 w 3439783"/>
              <a:gd name="connsiteY5" fmla="*/ 472957 h 1050102"/>
              <a:gd name="connsiteX6" fmla="*/ 3439783 w 3439783"/>
              <a:gd name="connsiteY6" fmla="*/ 597621 h 1050102"/>
              <a:gd name="connsiteX7" fmla="*/ 3439783 w 3439783"/>
              <a:gd name="connsiteY7" fmla="*/ 708432 h 1050102"/>
              <a:gd name="connsiteX8" fmla="*/ 3430549 w 3439783"/>
              <a:gd name="connsiteY8" fmla="*/ 828479 h 1050102"/>
              <a:gd name="connsiteX9" fmla="*/ 3412080 w 3439783"/>
              <a:gd name="connsiteY9" fmla="*/ 939290 h 1050102"/>
              <a:gd name="connsiteX10" fmla="*/ 3393612 w 3439783"/>
              <a:gd name="connsiteY10" fmla="*/ 1050102 h 1050102"/>
              <a:gd name="connsiteX11" fmla="*/ 2562523 w 3439783"/>
              <a:gd name="connsiteY11" fmla="*/ 1050102 h 1050102"/>
              <a:gd name="connsiteX12" fmla="*/ 2470180 w 3439783"/>
              <a:gd name="connsiteY12" fmla="*/ 1050102 h 1050102"/>
              <a:gd name="connsiteX13" fmla="*/ 0 w 3439783"/>
              <a:gd name="connsiteY13" fmla="*/ 1050102 h 1050102"/>
              <a:gd name="connsiteX14" fmla="*/ 0 w 3439783"/>
              <a:gd name="connsiteY14" fmla="*/ 297506 h 1050102"/>
              <a:gd name="connsiteX15" fmla="*/ 2507117 w 3439783"/>
              <a:gd name="connsiteY15" fmla="*/ 297506 h 1050102"/>
              <a:gd name="connsiteX16" fmla="*/ 2470180 w 3439783"/>
              <a:gd name="connsiteY16" fmla="*/ 168225 h 1050102"/>
              <a:gd name="connsiteX17" fmla="*/ 2433243 w 3439783"/>
              <a:gd name="connsiteY17" fmla="*/ 38945 h 1050102"/>
              <a:gd name="connsiteX18" fmla="*/ 2415268 w 3439783"/>
              <a:gd name="connsiteY18" fmla="*/ 0 h 10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39783" h="1050102">
                <a:moveTo>
                  <a:pt x="2415268" y="0"/>
                </a:moveTo>
                <a:lnTo>
                  <a:pt x="3358481" y="0"/>
                </a:lnTo>
                <a:lnTo>
                  <a:pt x="3384377" y="103585"/>
                </a:lnTo>
                <a:lnTo>
                  <a:pt x="3412080" y="223631"/>
                </a:lnTo>
                <a:lnTo>
                  <a:pt x="3421315" y="352911"/>
                </a:lnTo>
                <a:lnTo>
                  <a:pt x="3430549" y="472957"/>
                </a:lnTo>
                <a:lnTo>
                  <a:pt x="3439783" y="597621"/>
                </a:lnTo>
                <a:lnTo>
                  <a:pt x="3439783" y="708432"/>
                </a:lnTo>
                <a:lnTo>
                  <a:pt x="3430549" y="828479"/>
                </a:lnTo>
                <a:lnTo>
                  <a:pt x="3412080" y="939290"/>
                </a:lnTo>
                <a:lnTo>
                  <a:pt x="3393612" y="1050102"/>
                </a:lnTo>
                <a:lnTo>
                  <a:pt x="2562523" y="1050102"/>
                </a:lnTo>
                <a:lnTo>
                  <a:pt x="2470180" y="1050102"/>
                </a:lnTo>
                <a:lnTo>
                  <a:pt x="0" y="1050102"/>
                </a:lnTo>
                <a:lnTo>
                  <a:pt x="0" y="297506"/>
                </a:lnTo>
                <a:lnTo>
                  <a:pt x="2507117" y="297506"/>
                </a:lnTo>
                <a:lnTo>
                  <a:pt x="2470180" y="168225"/>
                </a:lnTo>
                <a:lnTo>
                  <a:pt x="2433243" y="38945"/>
                </a:lnTo>
                <a:lnTo>
                  <a:pt x="2415268" y="0"/>
                </a:ln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CC4917-B4F5-448A-9676-E447CB1EA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217" y="6304536"/>
            <a:ext cx="1360984" cy="2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F15547-3E4C-4BF3-99F2-31F33DEF9A71}"/>
              </a:ext>
            </a:extLst>
          </p:cNvPr>
          <p:cNvSpPr/>
          <p:nvPr userDrawn="1"/>
        </p:nvSpPr>
        <p:spPr>
          <a:xfrm>
            <a:off x="-19451" y="-19456"/>
            <a:ext cx="11929495" cy="6877456"/>
          </a:xfrm>
          <a:custGeom>
            <a:avLst/>
            <a:gdLst>
              <a:gd name="connsiteX0" fmla="*/ 5058383 w 11929495"/>
              <a:gd name="connsiteY0" fmla="*/ 0 h 6877456"/>
              <a:gd name="connsiteX1" fmla="*/ 8307421 w 11929495"/>
              <a:gd name="connsiteY1" fmla="*/ 3249039 h 6877456"/>
              <a:gd name="connsiteX2" fmla="*/ 8317284 w 11929495"/>
              <a:gd name="connsiteY2" fmla="*/ 3264036 h 6877456"/>
              <a:gd name="connsiteX3" fmla="*/ 8317243 w 11929495"/>
              <a:gd name="connsiteY3" fmla="*/ 3265204 h 6877456"/>
              <a:gd name="connsiteX4" fmla="*/ 11929495 w 11929495"/>
              <a:gd name="connsiteY4" fmla="*/ 6877456 h 6877456"/>
              <a:gd name="connsiteX5" fmla="*/ 0 w 11929495"/>
              <a:gd name="connsiteY5" fmla="*/ 6877456 h 6877456"/>
              <a:gd name="connsiteX6" fmla="*/ 0 w 11929495"/>
              <a:gd name="connsiteY6" fmla="*/ 1 h 6877456"/>
              <a:gd name="connsiteX7" fmla="*/ 5058383 w 11929495"/>
              <a:gd name="connsiteY7" fmla="*/ 0 h 687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95" h="6877456">
                <a:moveTo>
                  <a:pt x="5058383" y="0"/>
                </a:moveTo>
                <a:lnTo>
                  <a:pt x="8307421" y="3249039"/>
                </a:lnTo>
                <a:lnTo>
                  <a:pt x="8317284" y="3264036"/>
                </a:lnTo>
                <a:lnTo>
                  <a:pt x="8317243" y="3265204"/>
                </a:lnTo>
                <a:lnTo>
                  <a:pt x="11929495" y="6877456"/>
                </a:lnTo>
                <a:lnTo>
                  <a:pt x="0" y="6877456"/>
                </a:lnTo>
                <a:lnTo>
                  <a:pt x="0" y="1"/>
                </a:lnTo>
                <a:lnTo>
                  <a:pt x="50583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Top Corners Rounded 7">
            <a:extLst>
              <a:ext uri="{FF2B5EF4-FFF2-40B4-BE49-F238E27FC236}">
                <a16:creationId xmlns:a16="http://schemas.microsoft.com/office/drawing/2014/main" id="{2F8377DC-601F-424A-A289-021940D9A8F0}"/>
              </a:ext>
            </a:extLst>
          </p:cNvPr>
          <p:cNvSpPr/>
          <p:nvPr userDrawn="1"/>
        </p:nvSpPr>
        <p:spPr>
          <a:xfrm rot="13500000" flipH="1">
            <a:off x="5040357" y="3377803"/>
            <a:ext cx="6292087" cy="1295400"/>
          </a:xfrm>
          <a:prstGeom prst="round2SameRect">
            <a:avLst>
              <a:gd name="adj1" fmla="val 28452"/>
              <a:gd name="adj2" fmla="val 0"/>
            </a:avLst>
          </a:prstGeom>
          <a:gradFill>
            <a:gsLst>
              <a:gs pos="0">
                <a:srgbClr val="0F9FE1"/>
              </a:gs>
              <a:gs pos="100000">
                <a:srgbClr val="060943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2B4866F-D725-E341-A758-CC8568032F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201" y="1938431"/>
            <a:ext cx="4572118" cy="914400"/>
          </a:xfrm>
        </p:spPr>
        <p:txBody>
          <a:bodyPr>
            <a:noAutofit/>
          </a:bodyPr>
          <a:lstStyle>
            <a:lvl1pPr marL="0" indent="0">
              <a:buNone/>
              <a:defRPr sz="7200" b="1" i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PE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7F76D25-C581-2349-95AD-D36EBFBA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707" y="3643953"/>
            <a:ext cx="4285657" cy="955415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Syle</a:t>
            </a:r>
            <a:endParaRPr lang="es-PE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97FADCB-F69E-1046-8C43-4DD5D4FE07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6793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4A7BE43-F9B3-254A-A39B-37BA5A84CE18}"/>
              </a:ext>
            </a:extLst>
          </p:cNvPr>
          <p:cNvCxnSpPr>
            <a:cxnSpLocks/>
          </p:cNvCxnSpPr>
          <p:nvPr userDrawn="1"/>
        </p:nvCxnSpPr>
        <p:spPr>
          <a:xfrm>
            <a:off x="10599576" y="6547373"/>
            <a:ext cx="9094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EFD74F61-F7CD-4AE4-AE3E-7E2B155CD0D0}"/>
              </a:ext>
            </a:extLst>
          </p:cNvPr>
          <p:cNvSpPr/>
          <p:nvPr userDrawn="1"/>
        </p:nvSpPr>
        <p:spPr>
          <a:xfrm rot="2700000">
            <a:off x="4739619" y="4133590"/>
            <a:ext cx="4617745" cy="355116"/>
          </a:xfrm>
          <a:custGeom>
            <a:avLst/>
            <a:gdLst>
              <a:gd name="connsiteX0" fmla="*/ 0 w 4617745"/>
              <a:gd name="connsiteY0" fmla="*/ 355115 h 355116"/>
              <a:gd name="connsiteX1" fmla="*/ 355115 w 4617745"/>
              <a:gd name="connsiteY1" fmla="*/ 0 h 355116"/>
              <a:gd name="connsiteX2" fmla="*/ 4440187 w 4617745"/>
              <a:gd name="connsiteY2" fmla="*/ 0 h 355116"/>
              <a:gd name="connsiteX3" fmla="*/ 4617745 w 4617745"/>
              <a:gd name="connsiteY3" fmla="*/ 177558 h 355116"/>
              <a:gd name="connsiteX4" fmla="*/ 4617744 w 4617745"/>
              <a:gd name="connsiteY4" fmla="*/ 177558 h 355116"/>
              <a:gd name="connsiteX5" fmla="*/ 4440186 w 4617745"/>
              <a:gd name="connsiteY5" fmla="*/ 355116 h 3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7745" h="355116">
                <a:moveTo>
                  <a:pt x="0" y="355115"/>
                </a:moveTo>
                <a:lnTo>
                  <a:pt x="355115" y="0"/>
                </a:lnTo>
                <a:lnTo>
                  <a:pt x="4440187" y="0"/>
                </a:lnTo>
                <a:cubicBezTo>
                  <a:pt x="4538250" y="0"/>
                  <a:pt x="4617745" y="79495"/>
                  <a:pt x="4617745" y="177558"/>
                </a:cubicBezTo>
                <a:lnTo>
                  <a:pt x="4617744" y="177558"/>
                </a:lnTo>
                <a:cubicBezTo>
                  <a:pt x="4617744" y="275621"/>
                  <a:pt x="4538249" y="355116"/>
                  <a:pt x="4440186" y="355116"/>
                </a:cubicBezTo>
                <a:close/>
              </a:path>
            </a:pathLst>
          </a:custGeom>
          <a:gradFill flip="none" rotWithShape="1">
            <a:gsLst>
              <a:gs pos="100000">
                <a:srgbClr val="0F9FE1"/>
              </a:gs>
              <a:gs pos="24000">
                <a:srgbClr val="06094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66A91B-AFA3-48C8-A029-F5FF0A6BA478}"/>
              </a:ext>
            </a:extLst>
          </p:cNvPr>
          <p:cNvSpPr>
            <a:spLocks/>
          </p:cNvSpPr>
          <p:nvPr userDrawn="1"/>
        </p:nvSpPr>
        <p:spPr bwMode="auto">
          <a:xfrm>
            <a:off x="9007253" y="310626"/>
            <a:ext cx="4019484" cy="4000522"/>
          </a:xfrm>
          <a:custGeom>
            <a:avLst/>
            <a:gdLst>
              <a:gd name="T0" fmla="*/ 475 w 1060"/>
              <a:gd name="T1" fmla="*/ 4 h 1055"/>
              <a:gd name="T2" fmla="*/ 373 w 1060"/>
              <a:gd name="T3" fmla="*/ 24 h 1055"/>
              <a:gd name="T4" fmla="*/ 277 w 1060"/>
              <a:gd name="T5" fmla="*/ 64 h 1055"/>
              <a:gd name="T6" fmla="*/ 192 w 1060"/>
              <a:gd name="T7" fmla="*/ 122 h 1055"/>
              <a:gd name="T8" fmla="*/ 120 w 1060"/>
              <a:gd name="T9" fmla="*/ 191 h 1055"/>
              <a:gd name="T10" fmla="*/ 64 w 1060"/>
              <a:gd name="T11" fmla="*/ 277 h 1055"/>
              <a:gd name="T12" fmla="*/ 24 w 1060"/>
              <a:gd name="T13" fmla="*/ 371 h 1055"/>
              <a:gd name="T14" fmla="*/ 2 w 1060"/>
              <a:gd name="T15" fmla="*/ 475 h 1055"/>
              <a:gd name="T16" fmla="*/ 0 w 1060"/>
              <a:gd name="T17" fmla="*/ 554 h 1055"/>
              <a:gd name="T18" fmla="*/ 16 w 1060"/>
              <a:gd name="T19" fmla="*/ 660 h 1055"/>
              <a:gd name="T20" fmla="*/ 52 w 1060"/>
              <a:gd name="T21" fmla="*/ 756 h 1055"/>
              <a:gd name="T22" fmla="*/ 106 w 1060"/>
              <a:gd name="T23" fmla="*/ 844 h 1055"/>
              <a:gd name="T24" fmla="*/ 174 w 1060"/>
              <a:gd name="T25" fmla="*/ 917 h 1055"/>
              <a:gd name="T26" fmla="*/ 254 w 1060"/>
              <a:gd name="T27" fmla="*/ 979 h 1055"/>
              <a:gd name="T28" fmla="*/ 349 w 1060"/>
              <a:gd name="T29" fmla="*/ 1023 h 1055"/>
              <a:gd name="T30" fmla="*/ 449 w 1060"/>
              <a:gd name="T31" fmla="*/ 1049 h 1055"/>
              <a:gd name="T32" fmla="*/ 529 w 1060"/>
              <a:gd name="T33" fmla="*/ 1055 h 1055"/>
              <a:gd name="T34" fmla="*/ 691 w 1060"/>
              <a:gd name="T35" fmla="*/ 1029 h 1055"/>
              <a:gd name="T36" fmla="*/ 834 w 1060"/>
              <a:gd name="T37" fmla="*/ 959 h 1055"/>
              <a:gd name="T38" fmla="*/ 948 w 1060"/>
              <a:gd name="T39" fmla="*/ 852 h 1055"/>
              <a:gd name="T40" fmla="*/ 1026 w 1060"/>
              <a:gd name="T41" fmla="*/ 716 h 1055"/>
              <a:gd name="T42" fmla="*/ 753 w 1060"/>
              <a:gd name="T43" fmla="*/ 776 h 1055"/>
              <a:gd name="T44" fmla="*/ 669 w 1060"/>
              <a:gd name="T45" fmla="*/ 830 h 1055"/>
              <a:gd name="T46" fmla="*/ 593 w 1060"/>
              <a:gd name="T47" fmla="*/ 854 h 1055"/>
              <a:gd name="T48" fmla="*/ 529 w 1060"/>
              <a:gd name="T49" fmla="*/ 860 h 1055"/>
              <a:gd name="T50" fmla="*/ 401 w 1060"/>
              <a:gd name="T51" fmla="*/ 834 h 1055"/>
              <a:gd name="T52" fmla="*/ 295 w 1060"/>
              <a:gd name="T53" fmla="*/ 764 h 1055"/>
              <a:gd name="T54" fmla="*/ 222 w 1060"/>
              <a:gd name="T55" fmla="*/ 656 h 1055"/>
              <a:gd name="T56" fmla="*/ 196 w 1060"/>
              <a:gd name="T57" fmla="*/ 528 h 1055"/>
              <a:gd name="T58" fmla="*/ 210 w 1060"/>
              <a:gd name="T59" fmla="*/ 429 h 1055"/>
              <a:gd name="T60" fmla="*/ 273 w 1060"/>
              <a:gd name="T61" fmla="*/ 317 h 1055"/>
              <a:gd name="T62" fmla="*/ 371 w 1060"/>
              <a:gd name="T63" fmla="*/ 235 h 1055"/>
              <a:gd name="T64" fmla="*/ 495 w 1060"/>
              <a:gd name="T65" fmla="*/ 197 h 1055"/>
              <a:gd name="T66" fmla="*/ 589 w 1060"/>
              <a:gd name="T67" fmla="*/ 199 h 1055"/>
              <a:gd name="T68" fmla="*/ 697 w 1060"/>
              <a:gd name="T69" fmla="*/ 239 h 1055"/>
              <a:gd name="T70" fmla="*/ 783 w 1060"/>
              <a:gd name="T71" fmla="*/ 311 h 1055"/>
              <a:gd name="T72" fmla="*/ 842 w 1060"/>
              <a:gd name="T73" fmla="*/ 407 h 1055"/>
              <a:gd name="T74" fmla="*/ 315 w 1060"/>
              <a:gd name="T75" fmla="*/ 626 h 1055"/>
              <a:gd name="T76" fmla="*/ 1050 w 1060"/>
              <a:gd name="T77" fmla="*/ 626 h 1055"/>
              <a:gd name="T78" fmla="*/ 1060 w 1060"/>
              <a:gd name="T79" fmla="*/ 528 h 1055"/>
              <a:gd name="T80" fmla="*/ 1054 w 1060"/>
              <a:gd name="T81" fmla="*/ 447 h 1055"/>
              <a:gd name="T82" fmla="*/ 1028 w 1060"/>
              <a:gd name="T83" fmla="*/ 347 h 1055"/>
              <a:gd name="T84" fmla="*/ 984 w 1060"/>
              <a:gd name="T85" fmla="*/ 255 h 1055"/>
              <a:gd name="T86" fmla="*/ 922 w 1060"/>
              <a:gd name="T87" fmla="*/ 174 h 1055"/>
              <a:gd name="T88" fmla="*/ 848 w 1060"/>
              <a:gd name="T89" fmla="*/ 106 h 1055"/>
              <a:gd name="T90" fmla="*/ 759 w 1060"/>
              <a:gd name="T91" fmla="*/ 52 h 1055"/>
              <a:gd name="T92" fmla="*/ 661 w 1060"/>
              <a:gd name="T93" fmla="*/ 18 h 1055"/>
              <a:gd name="T94" fmla="*/ 557 w 1060"/>
              <a:gd name="T95" fmla="*/ 2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60" h="1055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DF87F0-F8AE-4146-970E-509FC3A1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707" y="6304536"/>
            <a:ext cx="1360984" cy="2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C1F1E-ED43-4287-B108-C67F8F51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657C1-0B76-478A-9518-C8323099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B477-67AD-4899-B480-2FC07EAA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BE84-B9A9-46FB-AFFE-E2BB5566FFDF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33F7-00B8-4C47-A523-81E8DA4D1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CA1A-56F1-41FD-AB10-BB12DABFA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484A-01F3-4A09-81D9-919D5F5E6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1" r:id="rId4"/>
    <p:sldLayoutId id="2147483652" r:id="rId5"/>
    <p:sldLayoutId id="2147483664" r:id="rId6"/>
    <p:sldLayoutId id="2147483651" r:id="rId7"/>
    <p:sldLayoutId id="2147483665" r:id="rId8"/>
    <p:sldLayoutId id="2147483658" r:id="rId9"/>
    <p:sldLayoutId id="2147483662" r:id="rId10"/>
    <p:sldLayoutId id="2147483654" r:id="rId11"/>
    <p:sldLayoutId id="2147483660" r:id="rId12"/>
    <p:sldLayoutId id="2147483666" r:id="rId13"/>
    <p:sldLayoutId id="2147483663" r:id="rId14"/>
    <p:sldLayoutId id="2147483659" r:id="rId15"/>
    <p:sldLayoutId id="2147483655" r:id="rId16"/>
    <p:sldLayoutId id="214748365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ecretariat@ix-f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uro-ix/json-schema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lists.euro-ix.net/mailman/listinfo/ixpdb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ixpdb-admin@euro-ix.net" TargetMode="External"/><Relationship Id="rId5" Type="http://schemas.openxmlformats.org/officeDocument/2006/relationships/hyperlink" Target="https://ixpdb.euro-ix.net/en/" TargetMode="External"/><Relationship Id="rId4" Type="http://schemas.openxmlformats.org/officeDocument/2006/relationships/hyperlink" Target="https://api.ixpdb.ne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-dix.net/" TargetMode="External"/><Relationship Id="rId2" Type="http://schemas.openxmlformats.org/officeDocument/2006/relationships/hyperlink" Target="https://flows.top-ix.org/en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BC9C639-0B7F-EE4A-92E2-776EC976A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E" dirty="0"/>
              <a:t>Maria Isabel Gandia Carriedo - Euro-IX Board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49F333F-B814-6242-AFEF-77D8949A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836" y="2283826"/>
            <a:ext cx="9047330" cy="1617487"/>
          </a:xfrm>
        </p:spPr>
        <p:txBody>
          <a:bodyPr/>
          <a:lstStyle/>
          <a:p>
            <a:r>
              <a:rPr lang="es-PE" dirty="0"/>
              <a:t>RIPE 85 – Euro-IX Update</a:t>
            </a:r>
          </a:p>
        </p:txBody>
      </p:sp>
    </p:spTree>
    <p:extLst>
      <p:ext uri="{BB962C8B-B14F-4D97-AF65-F5344CB8AC3E}">
        <p14:creationId xmlns:p14="http://schemas.microsoft.com/office/powerpoint/2010/main" val="191758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LINX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tx1"/>
                </a:solidFill>
              </a:rPr>
              <a:t>Cont</a:t>
            </a:r>
            <a:r>
              <a:rPr lang="en-GB" dirty="0">
                <a:solidFill>
                  <a:schemeClr val="tx1"/>
                </a:solidFill>
              </a:rPr>
              <a:t>..LINX International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Partnership with Kenyan </a:t>
            </a:r>
            <a:r>
              <a:rPr lang="en-GB" dirty="0" err="1">
                <a:solidFill>
                  <a:schemeClr val="tx1"/>
                </a:solidFill>
              </a:rPr>
              <a:t>IXAfrica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LINX and </a:t>
            </a:r>
            <a:r>
              <a:rPr lang="en-GB" dirty="0" err="1">
                <a:solidFill>
                  <a:schemeClr val="tx1"/>
                </a:solidFill>
              </a:rPr>
              <a:t>NAPAFrica</a:t>
            </a:r>
            <a:r>
              <a:rPr lang="en-GB" dirty="0">
                <a:solidFill>
                  <a:schemeClr val="tx1"/>
                </a:solidFill>
              </a:rPr>
              <a:t> announce strategic collaboration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Continued strong growth at LINX JEDIX (317 Gbps)</a:t>
            </a:r>
          </a:p>
          <a:p>
            <a:r>
              <a:rPr lang="en-GB" dirty="0">
                <a:solidFill>
                  <a:schemeClr val="tx1"/>
                </a:solidFill>
              </a:rPr>
              <a:t>LINX Service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Analytics features in IX-API Collaboration between LINX, </a:t>
            </a:r>
            <a:r>
              <a:rPr lang="en-GB" dirty="0" err="1">
                <a:solidFill>
                  <a:schemeClr val="tx1"/>
                </a:solidFill>
              </a:rPr>
              <a:t>Ams</a:t>
            </a:r>
            <a:r>
              <a:rPr lang="en-GB" dirty="0">
                <a:solidFill>
                  <a:schemeClr val="tx1"/>
                </a:solidFill>
              </a:rPr>
              <a:t>-IX &amp; DE-CIX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br>
              <a:rPr lang="en-GB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3FC1C-EC98-034C-9C6F-D77C2762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84" y="2804227"/>
            <a:ext cx="2457064" cy="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France-IX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France-IX merged with </a:t>
            </a:r>
            <a:r>
              <a:rPr lang="en-GB" dirty="0" err="1">
                <a:solidFill>
                  <a:schemeClr val="tx1"/>
                </a:solidFill>
              </a:rPr>
              <a:t>Rezopole</a:t>
            </a:r>
            <a:r>
              <a:rPr lang="en-GB" dirty="0">
                <a:solidFill>
                  <a:schemeClr val="tx1"/>
                </a:solidFill>
              </a:rPr>
              <a:t> in 2021. </a:t>
            </a:r>
            <a:r>
              <a:rPr lang="en-GB" dirty="0" err="1">
                <a:solidFill>
                  <a:schemeClr val="tx1"/>
                </a:solidFill>
              </a:rPr>
              <a:t>LyonIX</a:t>
            </a:r>
            <a:r>
              <a:rPr lang="en-GB" dirty="0">
                <a:solidFill>
                  <a:schemeClr val="tx1"/>
                </a:solidFill>
              </a:rPr>
              <a:t> is now France-IX Lyon/AURA.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400G ports for members available NOW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moving backbone from N x 100G transponders to 400G-ZR (ongoing)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more than 100 100G ports in Paris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BEDC1-7217-D24F-A121-3A9365B8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73" y="2928730"/>
            <a:ext cx="3262188" cy="8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France-IX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Traffic peaks : Paris 1.85 </a:t>
            </a:r>
            <a:r>
              <a:rPr lang="en-GB" dirty="0" err="1">
                <a:solidFill>
                  <a:schemeClr val="tx1"/>
                </a:solidFill>
              </a:rPr>
              <a:t>Tbps</a:t>
            </a:r>
            <a:r>
              <a:rPr lang="en-GB" dirty="0">
                <a:solidFill>
                  <a:schemeClr val="tx1"/>
                </a:solidFill>
              </a:rPr>
              <a:t>, Lyon 64 Gbps, Marseille 270 Gbps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Members from TOUIX moved to France-IX Toulouse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France-IX Lille open 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BEDC1-7217-D24F-A121-3A9365B8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73" y="2928730"/>
            <a:ext cx="3262188" cy="8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DE-CIX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DE-CIX Leipzig launched Oct. 13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RFS November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 , available at Datacenter Leipzig - </a:t>
            </a:r>
            <a:r>
              <a:rPr lang="en-US" dirty="0" err="1">
                <a:solidFill>
                  <a:schemeClr val="tx1"/>
                </a:solidFill>
              </a:rPr>
              <a:t>envia</a:t>
            </a:r>
            <a:r>
              <a:rPr lang="en-US" dirty="0">
                <a:solidFill>
                  <a:schemeClr val="tx1"/>
                </a:solidFill>
              </a:rPr>
              <a:t> TEL GmbH &amp; Colocation Leipzig Mitte (ZNK) - PŸUR Business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DE-CIX Frankfurt – 800 G available now to further increase efficiency in platform operations and network costs.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0FAB4-242A-524A-875E-649B181A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89" y="2545743"/>
            <a:ext cx="1702447" cy="15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DE-CIX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DE-CIX celebrates the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 birthday of UAE-IX powered by DE-CIX in November in Dubai with famous peering cruise. (pls. see attachment)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DE-CIX honored recently as Best Internet Exchange Operator the the Carrier Awards for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 time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GB" sz="2000" dirty="0">
                <a:solidFill>
                  <a:schemeClr val="tx1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0FAB4-242A-524A-875E-649B181A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89" y="2545743"/>
            <a:ext cx="1702447" cy="15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4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/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15</a:t>
            </a:fld>
            <a:endParaRPr sz="1200" b="0" i="0" dirty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5"/>
          <p:cNvSpPr txBox="1">
            <a:spLocks noGrp="1"/>
          </p:cNvSpPr>
          <p:nvPr>
            <p:ph type="body" idx="1"/>
          </p:nvPr>
        </p:nvSpPr>
        <p:spPr>
          <a:xfrm>
            <a:off x="591716" y="2548919"/>
            <a:ext cx="56448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i="0" dirty="0"/>
              <a:t>IXPDB Status</a:t>
            </a:r>
            <a:endParaRPr dirty="0"/>
          </a:p>
        </p:txBody>
      </p:sp>
      <p:sp>
        <p:nvSpPr>
          <p:cNvPr id="286" name="Google Shape;286;p5"/>
          <p:cNvSpPr/>
          <p:nvPr/>
        </p:nvSpPr>
        <p:spPr>
          <a:xfrm>
            <a:off x="660660" y="4231532"/>
            <a:ext cx="848700" cy="11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6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4BE576-3EBE-72B9-05E0-14C8ED13015E}"/>
                  </a:ext>
                </a:extLst>
              </p14:cNvPr>
              <p14:cNvContentPartPr/>
              <p14:nvPr/>
            </p14:nvContentPartPr>
            <p14:xfrm>
              <a:off x="11721196" y="6441393"/>
              <a:ext cx="247320" cy="20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4BE576-3EBE-72B9-05E0-14C8ED130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2196" y="6432753"/>
                <a:ext cx="264960" cy="226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5ADDD4D-8BA9-2348-9E1D-D8DC1D4A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IXP{DB} Road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B5B3D-37B5-BD41-8C22-A04FAB9EE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2626" y="2942518"/>
            <a:ext cx="3179672" cy="745065"/>
          </a:xfrm>
        </p:spPr>
        <p:txBody>
          <a:bodyPr>
            <a:normAutofit/>
          </a:bodyPr>
          <a:lstStyle/>
          <a:p>
            <a:r>
              <a:rPr lang="en-US" sz="2200" b="1" dirty="0"/>
              <a:t>Building Data Pipelines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AA1FB-FA2D-3141-B36F-74D1B2200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EE4184-FAF7-3747-A9AE-B49E8639C3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3491345"/>
            <a:ext cx="2878140" cy="1714315"/>
          </a:xfrm>
        </p:spPr>
        <p:txBody>
          <a:bodyPr/>
          <a:lstStyle/>
          <a:p>
            <a:r>
              <a:rPr lang="en-US" sz="1600" b="1" dirty="0"/>
              <a:t>Enables users: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Visualise the data via Maps and Charts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Dynamic filters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Downloadable data sets in structured formats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49FE93-CB08-4043-AFF7-69C9EFE514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8200" y="3491345"/>
            <a:ext cx="2878140" cy="2469394"/>
          </a:xfrm>
        </p:spPr>
        <p:txBody>
          <a:bodyPr/>
          <a:lstStyle/>
          <a:p>
            <a:r>
              <a:rPr lang="en-US" sz="1600" b="1" dirty="0"/>
              <a:t>We are able to:</a:t>
            </a:r>
          </a:p>
          <a:p>
            <a:r>
              <a:rPr lang="en-US" sz="1600" b="1" dirty="0"/>
              <a:t>-    Collect and organise the data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Encourage IXPs to adopt to the schema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Data validation – coming soon!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F86437-0949-334A-A86A-A699348A78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600" y="3491345"/>
            <a:ext cx="2878140" cy="149271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b="1" dirty="0"/>
              <a:t>Finalise traffic API and build traffic trend datasets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Enable the comparison tool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Develop a pricing API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Identify useful 3</a:t>
            </a:r>
            <a:r>
              <a:rPr lang="en-US" sz="1600" b="1" baseline="30000" dirty="0"/>
              <a:t>rd</a:t>
            </a:r>
            <a:r>
              <a:rPr lang="en-US" sz="1600" b="1" dirty="0"/>
              <a:t> party data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53955D2-D376-2E49-B62B-90E73D8678B4}"/>
              </a:ext>
            </a:extLst>
          </p:cNvPr>
          <p:cNvSpPr txBox="1">
            <a:spLocks/>
          </p:cNvSpPr>
          <p:nvPr/>
        </p:nvSpPr>
        <p:spPr>
          <a:xfrm>
            <a:off x="527097" y="2942517"/>
            <a:ext cx="3179672" cy="7450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386862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"/>
          <p:cNvSpPr txBox="1">
            <a:spLocks noGrp="1"/>
          </p:cNvSpPr>
          <p:nvPr>
            <p:ph type="title"/>
          </p:nvPr>
        </p:nvSpPr>
        <p:spPr>
          <a:xfrm>
            <a:off x="442414" y="578845"/>
            <a:ext cx="8797271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</a:pPr>
            <a:r>
              <a:rPr lang="en-US"/>
              <a:t>IXPDB Sponsors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5142B-CAA7-EF09-A9A3-64AA507E2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53903" cy="5875283"/>
          </a:xfrm>
          <a:prstGeom prst="rect">
            <a:avLst/>
          </a:prstGeom>
        </p:spPr>
      </p:pic>
      <p:sp>
        <p:nvSpPr>
          <p:cNvPr id="377" name="Google Shape;377;p16"/>
          <p:cNvSpPr txBox="1"/>
          <p:nvPr/>
        </p:nvSpPr>
        <p:spPr>
          <a:xfrm>
            <a:off x="442414" y="5623131"/>
            <a:ext cx="97164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-US" sz="2400" u="sng" dirty="0">
                <a:solidFill>
                  <a:srgbClr val="0F9FE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secretariat@ix-f.net</a:t>
            </a:r>
            <a:r>
              <a:rPr lang="en-US" sz="2400" dirty="0">
                <a:solidFill>
                  <a:srgbClr val="0F9F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you’d like to find out more or sponsor us!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n-US" sz="3600" dirty="0"/>
              <a:t>Other Information</a:t>
            </a:r>
            <a:endParaRPr lang="es-PE" sz="3600" b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E65D5C2A-F59A-CA41-A5E3-5072E0CEC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530" y="2113508"/>
            <a:ext cx="4825331" cy="41276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Mailing list for users - </a:t>
            </a:r>
            <a:r>
              <a:rPr lang="en-GB" sz="2000" u="sng" dirty="0">
                <a:hlinkClick r:id="rId2"/>
              </a:rPr>
              <a:t>https://lists.euro-ix.net/mailman/listinfo/ixpdb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GitHub JSON Member List Schema – </a:t>
            </a:r>
            <a:r>
              <a:rPr lang="en-US" sz="2000" dirty="0">
                <a:hlinkClick r:id="rId3"/>
              </a:rPr>
              <a:t>https://github.com/euro-ix/json-schemas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API – </a:t>
            </a:r>
            <a:r>
              <a:rPr lang="en-GB" sz="2000" u="sng" dirty="0">
                <a:hlinkClick r:id="rId4"/>
              </a:rPr>
              <a:t>https://api.ixpdb.net</a:t>
            </a:r>
            <a:endParaRPr lang="en-GB" sz="20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Website - </a:t>
            </a:r>
            <a:r>
              <a:rPr lang="en-GB" sz="2000" dirty="0">
                <a:hlinkClick r:id="rId5"/>
              </a:rPr>
              <a:t>https://ixpdb.euro-ix.net/en/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IXPDB admin team - </a:t>
            </a:r>
            <a:r>
              <a:rPr lang="en-US" sz="2000" dirty="0">
                <a:hlinkClick r:id="rId6"/>
              </a:rPr>
              <a:t>ixpdb-admin@euro-ix.net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BA97CD-6153-40D1-824A-F36A88B35B8A}"/>
              </a:ext>
            </a:extLst>
          </p:cNvPr>
          <p:cNvGrpSpPr/>
          <p:nvPr/>
        </p:nvGrpSpPr>
        <p:grpSpPr>
          <a:xfrm>
            <a:off x="2801743" y="2619375"/>
            <a:ext cx="1402156" cy="1619250"/>
            <a:chOff x="11071225" y="1919288"/>
            <a:chExt cx="246063" cy="284162"/>
          </a:xfrm>
          <a:solidFill>
            <a:schemeClr val="accent2"/>
          </a:solidFill>
        </p:grpSpPr>
        <p:sp>
          <p:nvSpPr>
            <p:cNvPr id="10" name="Freeform 254">
              <a:extLst>
                <a:ext uri="{FF2B5EF4-FFF2-40B4-BE49-F238E27FC236}">
                  <a16:creationId xmlns:a16="http://schemas.microsoft.com/office/drawing/2014/main" id="{A9ED8CDD-F58A-4491-B116-9F2F7BD51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0275" y="1928813"/>
              <a:ext cx="227013" cy="188912"/>
            </a:xfrm>
            <a:custGeom>
              <a:avLst/>
              <a:gdLst>
                <a:gd name="T0" fmla="*/ 183 w 718"/>
                <a:gd name="T1" fmla="*/ 558 h 597"/>
                <a:gd name="T2" fmla="*/ 195 w 718"/>
                <a:gd name="T3" fmla="*/ 543 h 597"/>
                <a:gd name="T4" fmla="*/ 211 w 718"/>
                <a:gd name="T5" fmla="*/ 531 h 597"/>
                <a:gd name="T6" fmla="*/ 229 w 718"/>
                <a:gd name="T7" fmla="*/ 521 h 597"/>
                <a:gd name="T8" fmla="*/ 256 w 718"/>
                <a:gd name="T9" fmla="*/ 513 h 597"/>
                <a:gd name="T10" fmla="*/ 281 w 718"/>
                <a:gd name="T11" fmla="*/ 508 h 597"/>
                <a:gd name="T12" fmla="*/ 287 w 718"/>
                <a:gd name="T13" fmla="*/ 508 h 597"/>
                <a:gd name="T14" fmla="*/ 289 w 718"/>
                <a:gd name="T15" fmla="*/ 506 h 597"/>
                <a:gd name="T16" fmla="*/ 292 w 718"/>
                <a:gd name="T17" fmla="*/ 505 h 597"/>
                <a:gd name="T18" fmla="*/ 294 w 718"/>
                <a:gd name="T19" fmla="*/ 503 h 597"/>
                <a:gd name="T20" fmla="*/ 296 w 718"/>
                <a:gd name="T21" fmla="*/ 501 h 597"/>
                <a:gd name="T22" fmla="*/ 297 w 718"/>
                <a:gd name="T23" fmla="*/ 499 h 597"/>
                <a:gd name="T24" fmla="*/ 298 w 718"/>
                <a:gd name="T25" fmla="*/ 497 h 597"/>
                <a:gd name="T26" fmla="*/ 298 w 718"/>
                <a:gd name="T27" fmla="*/ 494 h 597"/>
                <a:gd name="T28" fmla="*/ 299 w 718"/>
                <a:gd name="T29" fmla="*/ 148 h 597"/>
                <a:gd name="T30" fmla="*/ 417 w 718"/>
                <a:gd name="T31" fmla="*/ 349 h 597"/>
                <a:gd name="T32" fmla="*/ 413 w 718"/>
                <a:gd name="T33" fmla="*/ 355 h 597"/>
                <a:gd name="T34" fmla="*/ 412 w 718"/>
                <a:gd name="T35" fmla="*/ 361 h 597"/>
                <a:gd name="T36" fmla="*/ 413 w 718"/>
                <a:gd name="T37" fmla="*/ 367 h 597"/>
                <a:gd name="T38" fmla="*/ 417 w 718"/>
                <a:gd name="T39" fmla="*/ 373 h 597"/>
                <a:gd name="T40" fmla="*/ 180 w 718"/>
                <a:gd name="T41" fmla="*/ 567 h 597"/>
                <a:gd name="T42" fmla="*/ 184 w 718"/>
                <a:gd name="T43" fmla="*/ 513 h 597"/>
                <a:gd name="T44" fmla="*/ 178 w 718"/>
                <a:gd name="T45" fmla="*/ 508 h 597"/>
                <a:gd name="T46" fmla="*/ 30 w 718"/>
                <a:gd name="T47" fmla="*/ 29 h 597"/>
                <a:gd name="T48" fmla="*/ 270 w 718"/>
                <a:gd name="T49" fmla="*/ 134 h 597"/>
                <a:gd name="T50" fmla="*/ 30 w 718"/>
                <a:gd name="T51" fmla="*/ 478 h 597"/>
                <a:gd name="T52" fmla="*/ 710 w 718"/>
                <a:gd name="T53" fmla="*/ 570 h 597"/>
                <a:gd name="T54" fmla="*/ 712 w 718"/>
                <a:gd name="T55" fmla="*/ 145 h 597"/>
                <a:gd name="T56" fmla="*/ 718 w 718"/>
                <a:gd name="T57" fmla="*/ 138 h 597"/>
                <a:gd name="T58" fmla="*/ 717 w 718"/>
                <a:gd name="T59" fmla="*/ 129 h 597"/>
                <a:gd name="T60" fmla="*/ 711 w 718"/>
                <a:gd name="T61" fmla="*/ 121 h 597"/>
                <a:gd name="T62" fmla="*/ 703 w 718"/>
                <a:gd name="T63" fmla="*/ 119 h 597"/>
                <a:gd name="T64" fmla="*/ 299 w 718"/>
                <a:gd name="T65" fmla="*/ 15 h 597"/>
                <a:gd name="T66" fmla="*/ 298 w 718"/>
                <a:gd name="T67" fmla="*/ 8 h 597"/>
                <a:gd name="T68" fmla="*/ 295 w 718"/>
                <a:gd name="T69" fmla="*/ 4 h 597"/>
                <a:gd name="T70" fmla="*/ 290 w 718"/>
                <a:gd name="T71" fmla="*/ 1 h 597"/>
                <a:gd name="T72" fmla="*/ 284 w 718"/>
                <a:gd name="T73" fmla="*/ 0 h 597"/>
                <a:gd name="T74" fmla="*/ 12 w 718"/>
                <a:gd name="T75" fmla="*/ 0 h 597"/>
                <a:gd name="T76" fmla="*/ 6 w 718"/>
                <a:gd name="T77" fmla="*/ 2 h 597"/>
                <a:gd name="T78" fmla="*/ 2 w 718"/>
                <a:gd name="T79" fmla="*/ 6 h 597"/>
                <a:gd name="T80" fmla="*/ 0 w 718"/>
                <a:gd name="T81" fmla="*/ 11 h 597"/>
                <a:gd name="T82" fmla="*/ 0 w 718"/>
                <a:gd name="T83" fmla="*/ 493 h 597"/>
                <a:gd name="T84" fmla="*/ 1 w 718"/>
                <a:gd name="T85" fmla="*/ 498 h 597"/>
                <a:gd name="T86" fmla="*/ 4 w 718"/>
                <a:gd name="T87" fmla="*/ 503 h 597"/>
                <a:gd name="T88" fmla="*/ 10 w 718"/>
                <a:gd name="T89" fmla="*/ 506 h 597"/>
                <a:gd name="T90" fmla="*/ 15 w 718"/>
                <a:gd name="T91" fmla="*/ 508 h 597"/>
                <a:gd name="T92" fmla="*/ 148 w 718"/>
                <a:gd name="T93" fmla="*/ 582 h 597"/>
                <a:gd name="T94" fmla="*/ 149 w 718"/>
                <a:gd name="T95" fmla="*/ 588 h 597"/>
                <a:gd name="T96" fmla="*/ 152 w 718"/>
                <a:gd name="T97" fmla="*/ 593 h 597"/>
                <a:gd name="T98" fmla="*/ 157 w 718"/>
                <a:gd name="T99" fmla="*/ 596 h 597"/>
                <a:gd name="T100" fmla="*/ 163 w 718"/>
                <a:gd name="T101" fmla="*/ 597 h 597"/>
                <a:gd name="T102" fmla="*/ 703 w 718"/>
                <a:gd name="T103" fmla="*/ 597 h 597"/>
                <a:gd name="T104" fmla="*/ 706 w 718"/>
                <a:gd name="T105" fmla="*/ 597 h 597"/>
                <a:gd name="T106" fmla="*/ 711 w 718"/>
                <a:gd name="T107" fmla="*/ 595 h 597"/>
                <a:gd name="T108" fmla="*/ 715 w 718"/>
                <a:gd name="T109" fmla="*/ 591 h 597"/>
                <a:gd name="T110" fmla="*/ 718 w 718"/>
                <a:gd name="T111" fmla="*/ 586 h 597"/>
                <a:gd name="T112" fmla="*/ 718 w 718"/>
                <a:gd name="T113" fmla="*/ 578 h 597"/>
                <a:gd name="T114" fmla="*/ 713 w 718"/>
                <a:gd name="T115" fmla="*/ 572 h 597"/>
                <a:gd name="T116" fmla="*/ 710 w 718"/>
                <a:gd name="T117" fmla="*/ 57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" h="597">
                  <a:moveTo>
                    <a:pt x="180" y="567"/>
                  </a:moveTo>
                  <a:lnTo>
                    <a:pt x="183" y="558"/>
                  </a:lnTo>
                  <a:lnTo>
                    <a:pt x="188" y="550"/>
                  </a:lnTo>
                  <a:lnTo>
                    <a:pt x="195" y="543"/>
                  </a:lnTo>
                  <a:lnTo>
                    <a:pt x="202" y="536"/>
                  </a:lnTo>
                  <a:lnTo>
                    <a:pt x="211" y="531"/>
                  </a:lnTo>
                  <a:lnTo>
                    <a:pt x="219" y="526"/>
                  </a:lnTo>
                  <a:lnTo>
                    <a:pt x="229" y="521"/>
                  </a:lnTo>
                  <a:lnTo>
                    <a:pt x="237" y="518"/>
                  </a:lnTo>
                  <a:lnTo>
                    <a:pt x="256" y="513"/>
                  </a:lnTo>
                  <a:lnTo>
                    <a:pt x="271" y="510"/>
                  </a:lnTo>
                  <a:lnTo>
                    <a:pt x="281" y="508"/>
                  </a:lnTo>
                  <a:lnTo>
                    <a:pt x="286" y="508"/>
                  </a:lnTo>
                  <a:lnTo>
                    <a:pt x="287" y="508"/>
                  </a:lnTo>
                  <a:lnTo>
                    <a:pt x="288" y="506"/>
                  </a:lnTo>
                  <a:lnTo>
                    <a:pt x="289" y="506"/>
                  </a:lnTo>
                  <a:lnTo>
                    <a:pt x="291" y="506"/>
                  </a:lnTo>
                  <a:lnTo>
                    <a:pt x="292" y="505"/>
                  </a:lnTo>
                  <a:lnTo>
                    <a:pt x="293" y="504"/>
                  </a:lnTo>
                  <a:lnTo>
                    <a:pt x="294" y="503"/>
                  </a:lnTo>
                  <a:lnTo>
                    <a:pt x="295" y="503"/>
                  </a:lnTo>
                  <a:lnTo>
                    <a:pt x="296" y="501"/>
                  </a:lnTo>
                  <a:lnTo>
                    <a:pt x="296" y="500"/>
                  </a:lnTo>
                  <a:lnTo>
                    <a:pt x="297" y="499"/>
                  </a:lnTo>
                  <a:lnTo>
                    <a:pt x="298" y="498"/>
                  </a:lnTo>
                  <a:lnTo>
                    <a:pt x="298" y="497"/>
                  </a:lnTo>
                  <a:lnTo>
                    <a:pt x="298" y="495"/>
                  </a:lnTo>
                  <a:lnTo>
                    <a:pt x="298" y="494"/>
                  </a:lnTo>
                  <a:lnTo>
                    <a:pt x="299" y="493"/>
                  </a:lnTo>
                  <a:lnTo>
                    <a:pt x="299" y="148"/>
                  </a:lnTo>
                  <a:lnTo>
                    <a:pt x="661" y="148"/>
                  </a:lnTo>
                  <a:lnTo>
                    <a:pt x="417" y="349"/>
                  </a:lnTo>
                  <a:lnTo>
                    <a:pt x="415" y="352"/>
                  </a:lnTo>
                  <a:lnTo>
                    <a:pt x="413" y="355"/>
                  </a:lnTo>
                  <a:lnTo>
                    <a:pt x="412" y="358"/>
                  </a:lnTo>
                  <a:lnTo>
                    <a:pt x="412" y="361"/>
                  </a:lnTo>
                  <a:lnTo>
                    <a:pt x="412" y="364"/>
                  </a:lnTo>
                  <a:lnTo>
                    <a:pt x="413" y="367"/>
                  </a:lnTo>
                  <a:lnTo>
                    <a:pt x="415" y="371"/>
                  </a:lnTo>
                  <a:lnTo>
                    <a:pt x="417" y="373"/>
                  </a:lnTo>
                  <a:lnTo>
                    <a:pt x="660" y="567"/>
                  </a:lnTo>
                  <a:lnTo>
                    <a:pt x="180" y="567"/>
                  </a:lnTo>
                  <a:close/>
                  <a:moveTo>
                    <a:pt x="190" y="508"/>
                  </a:moveTo>
                  <a:lnTo>
                    <a:pt x="184" y="513"/>
                  </a:lnTo>
                  <a:lnTo>
                    <a:pt x="178" y="518"/>
                  </a:lnTo>
                  <a:lnTo>
                    <a:pt x="178" y="508"/>
                  </a:lnTo>
                  <a:lnTo>
                    <a:pt x="190" y="508"/>
                  </a:lnTo>
                  <a:close/>
                  <a:moveTo>
                    <a:pt x="30" y="29"/>
                  </a:moveTo>
                  <a:lnTo>
                    <a:pt x="270" y="29"/>
                  </a:lnTo>
                  <a:lnTo>
                    <a:pt x="270" y="134"/>
                  </a:lnTo>
                  <a:lnTo>
                    <a:pt x="270" y="478"/>
                  </a:lnTo>
                  <a:lnTo>
                    <a:pt x="30" y="478"/>
                  </a:lnTo>
                  <a:lnTo>
                    <a:pt x="30" y="29"/>
                  </a:lnTo>
                  <a:close/>
                  <a:moveTo>
                    <a:pt x="710" y="570"/>
                  </a:moveTo>
                  <a:lnTo>
                    <a:pt x="450" y="361"/>
                  </a:lnTo>
                  <a:lnTo>
                    <a:pt x="712" y="145"/>
                  </a:lnTo>
                  <a:lnTo>
                    <a:pt x="715" y="142"/>
                  </a:lnTo>
                  <a:lnTo>
                    <a:pt x="718" y="138"/>
                  </a:lnTo>
                  <a:lnTo>
                    <a:pt x="718" y="133"/>
                  </a:lnTo>
                  <a:lnTo>
                    <a:pt x="717" y="129"/>
                  </a:lnTo>
                  <a:lnTo>
                    <a:pt x="714" y="125"/>
                  </a:lnTo>
                  <a:lnTo>
                    <a:pt x="711" y="121"/>
                  </a:lnTo>
                  <a:lnTo>
                    <a:pt x="707" y="119"/>
                  </a:lnTo>
                  <a:lnTo>
                    <a:pt x="703" y="119"/>
                  </a:lnTo>
                  <a:lnTo>
                    <a:pt x="299" y="119"/>
                  </a:lnTo>
                  <a:lnTo>
                    <a:pt x="299" y="15"/>
                  </a:lnTo>
                  <a:lnTo>
                    <a:pt x="298" y="11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5" y="4"/>
                  </a:lnTo>
                  <a:lnTo>
                    <a:pt x="292" y="2"/>
                  </a:lnTo>
                  <a:lnTo>
                    <a:pt x="290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493"/>
                  </a:lnTo>
                  <a:lnTo>
                    <a:pt x="0" y="496"/>
                  </a:lnTo>
                  <a:lnTo>
                    <a:pt x="1" y="498"/>
                  </a:lnTo>
                  <a:lnTo>
                    <a:pt x="2" y="501"/>
                  </a:lnTo>
                  <a:lnTo>
                    <a:pt x="4" y="503"/>
                  </a:lnTo>
                  <a:lnTo>
                    <a:pt x="6" y="505"/>
                  </a:lnTo>
                  <a:lnTo>
                    <a:pt x="10" y="506"/>
                  </a:lnTo>
                  <a:lnTo>
                    <a:pt x="12" y="508"/>
                  </a:lnTo>
                  <a:lnTo>
                    <a:pt x="15" y="508"/>
                  </a:lnTo>
                  <a:lnTo>
                    <a:pt x="148" y="508"/>
                  </a:lnTo>
                  <a:lnTo>
                    <a:pt x="148" y="582"/>
                  </a:lnTo>
                  <a:lnTo>
                    <a:pt x="148" y="586"/>
                  </a:lnTo>
                  <a:lnTo>
                    <a:pt x="149" y="588"/>
                  </a:lnTo>
                  <a:lnTo>
                    <a:pt x="150" y="591"/>
                  </a:lnTo>
                  <a:lnTo>
                    <a:pt x="152" y="593"/>
                  </a:lnTo>
                  <a:lnTo>
                    <a:pt x="154" y="595"/>
                  </a:lnTo>
                  <a:lnTo>
                    <a:pt x="157" y="596"/>
                  </a:lnTo>
                  <a:lnTo>
                    <a:pt x="159" y="597"/>
                  </a:lnTo>
                  <a:lnTo>
                    <a:pt x="163" y="597"/>
                  </a:lnTo>
                  <a:lnTo>
                    <a:pt x="703" y="597"/>
                  </a:lnTo>
                  <a:lnTo>
                    <a:pt x="703" y="597"/>
                  </a:lnTo>
                  <a:lnTo>
                    <a:pt x="703" y="597"/>
                  </a:lnTo>
                  <a:lnTo>
                    <a:pt x="706" y="597"/>
                  </a:lnTo>
                  <a:lnTo>
                    <a:pt x="709" y="596"/>
                  </a:lnTo>
                  <a:lnTo>
                    <a:pt x="711" y="595"/>
                  </a:lnTo>
                  <a:lnTo>
                    <a:pt x="713" y="593"/>
                  </a:lnTo>
                  <a:lnTo>
                    <a:pt x="715" y="591"/>
                  </a:lnTo>
                  <a:lnTo>
                    <a:pt x="717" y="588"/>
                  </a:lnTo>
                  <a:lnTo>
                    <a:pt x="718" y="586"/>
                  </a:lnTo>
                  <a:lnTo>
                    <a:pt x="718" y="582"/>
                  </a:lnTo>
                  <a:lnTo>
                    <a:pt x="718" y="578"/>
                  </a:lnTo>
                  <a:lnTo>
                    <a:pt x="715" y="575"/>
                  </a:lnTo>
                  <a:lnTo>
                    <a:pt x="713" y="572"/>
                  </a:lnTo>
                  <a:lnTo>
                    <a:pt x="710" y="570"/>
                  </a:lnTo>
                  <a:lnTo>
                    <a:pt x="710" y="5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5">
              <a:extLst>
                <a:ext uri="{FF2B5EF4-FFF2-40B4-BE49-F238E27FC236}">
                  <a16:creationId xmlns:a16="http://schemas.microsoft.com/office/drawing/2014/main" id="{7209EBFC-58B7-4153-A4A9-722F5DA8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1225" y="1919288"/>
              <a:ext cx="9525" cy="284162"/>
            </a:xfrm>
            <a:custGeom>
              <a:avLst/>
              <a:gdLst>
                <a:gd name="T0" fmla="*/ 15 w 30"/>
                <a:gd name="T1" fmla="*/ 0 h 897"/>
                <a:gd name="T2" fmla="*/ 12 w 30"/>
                <a:gd name="T3" fmla="*/ 0 h 897"/>
                <a:gd name="T4" fmla="*/ 10 w 30"/>
                <a:gd name="T5" fmla="*/ 1 h 897"/>
                <a:gd name="T6" fmla="*/ 7 w 30"/>
                <a:gd name="T7" fmla="*/ 2 h 897"/>
                <a:gd name="T8" fmla="*/ 4 w 30"/>
                <a:gd name="T9" fmla="*/ 4 h 897"/>
                <a:gd name="T10" fmla="*/ 3 w 30"/>
                <a:gd name="T11" fmla="*/ 6 h 897"/>
                <a:gd name="T12" fmla="*/ 1 w 30"/>
                <a:gd name="T13" fmla="*/ 8 h 897"/>
                <a:gd name="T14" fmla="*/ 0 w 30"/>
                <a:gd name="T15" fmla="*/ 11 h 897"/>
                <a:gd name="T16" fmla="*/ 0 w 30"/>
                <a:gd name="T17" fmla="*/ 15 h 897"/>
                <a:gd name="T18" fmla="*/ 0 w 30"/>
                <a:gd name="T19" fmla="*/ 882 h 897"/>
                <a:gd name="T20" fmla="*/ 0 w 30"/>
                <a:gd name="T21" fmla="*/ 884 h 897"/>
                <a:gd name="T22" fmla="*/ 1 w 30"/>
                <a:gd name="T23" fmla="*/ 887 h 897"/>
                <a:gd name="T24" fmla="*/ 3 w 30"/>
                <a:gd name="T25" fmla="*/ 889 h 897"/>
                <a:gd name="T26" fmla="*/ 4 w 30"/>
                <a:gd name="T27" fmla="*/ 892 h 897"/>
                <a:gd name="T28" fmla="*/ 7 w 30"/>
                <a:gd name="T29" fmla="*/ 894 h 897"/>
                <a:gd name="T30" fmla="*/ 10 w 30"/>
                <a:gd name="T31" fmla="*/ 895 h 897"/>
                <a:gd name="T32" fmla="*/ 12 w 30"/>
                <a:gd name="T33" fmla="*/ 896 h 897"/>
                <a:gd name="T34" fmla="*/ 15 w 30"/>
                <a:gd name="T35" fmla="*/ 897 h 897"/>
                <a:gd name="T36" fmla="*/ 18 w 30"/>
                <a:gd name="T37" fmla="*/ 896 h 897"/>
                <a:gd name="T38" fmla="*/ 22 w 30"/>
                <a:gd name="T39" fmla="*/ 895 h 897"/>
                <a:gd name="T40" fmla="*/ 24 w 30"/>
                <a:gd name="T41" fmla="*/ 894 h 897"/>
                <a:gd name="T42" fmla="*/ 26 w 30"/>
                <a:gd name="T43" fmla="*/ 892 h 897"/>
                <a:gd name="T44" fmla="*/ 28 w 30"/>
                <a:gd name="T45" fmla="*/ 889 h 897"/>
                <a:gd name="T46" fmla="*/ 29 w 30"/>
                <a:gd name="T47" fmla="*/ 887 h 897"/>
                <a:gd name="T48" fmla="*/ 30 w 30"/>
                <a:gd name="T49" fmla="*/ 884 h 897"/>
                <a:gd name="T50" fmla="*/ 30 w 30"/>
                <a:gd name="T51" fmla="*/ 882 h 897"/>
                <a:gd name="T52" fmla="*/ 30 w 30"/>
                <a:gd name="T53" fmla="*/ 15 h 897"/>
                <a:gd name="T54" fmla="*/ 30 w 30"/>
                <a:gd name="T55" fmla="*/ 11 h 897"/>
                <a:gd name="T56" fmla="*/ 29 w 30"/>
                <a:gd name="T57" fmla="*/ 8 h 897"/>
                <a:gd name="T58" fmla="*/ 28 w 30"/>
                <a:gd name="T59" fmla="*/ 6 h 897"/>
                <a:gd name="T60" fmla="*/ 26 w 30"/>
                <a:gd name="T61" fmla="*/ 4 h 897"/>
                <a:gd name="T62" fmla="*/ 24 w 30"/>
                <a:gd name="T63" fmla="*/ 2 h 897"/>
                <a:gd name="T64" fmla="*/ 22 w 30"/>
                <a:gd name="T65" fmla="*/ 1 h 897"/>
                <a:gd name="T66" fmla="*/ 18 w 30"/>
                <a:gd name="T67" fmla="*/ 0 h 897"/>
                <a:gd name="T68" fmla="*/ 15 w 30"/>
                <a:gd name="T69" fmla="*/ 0 h 897"/>
                <a:gd name="T70" fmla="*/ 15 w 30"/>
                <a:gd name="T7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897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882"/>
                  </a:lnTo>
                  <a:lnTo>
                    <a:pt x="0" y="884"/>
                  </a:lnTo>
                  <a:lnTo>
                    <a:pt x="1" y="887"/>
                  </a:lnTo>
                  <a:lnTo>
                    <a:pt x="3" y="889"/>
                  </a:lnTo>
                  <a:lnTo>
                    <a:pt x="4" y="892"/>
                  </a:lnTo>
                  <a:lnTo>
                    <a:pt x="7" y="894"/>
                  </a:lnTo>
                  <a:lnTo>
                    <a:pt x="10" y="895"/>
                  </a:lnTo>
                  <a:lnTo>
                    <a:pt x="12" y="896"/>
                  </a:lnTo>
                  <a:lnTo>
                    <a:pt x="15" y="897"/>
                  </a:lnTo>
                  <a:lnTo>
                    <a:pt x="18" y="896"/>
                  </a:lnTo>
                  <a:lnTo>
                    <a:pt x="22" y="895"/>
                  </a:lnTo>
                  <a:lnTo>
                    <a:pt x="24" y="894"/>
                  </a:lnTo>
                  <a:lnTo>
                    <a:pt x="26" y="892"/>
                  </a:lnTo>
                  <a:lnTo>
                    <a:pt x="28" y="889"/>
                  </a:lnTo>
                  <a:lnTo>
                    <a:pt x="29" y="887"/>
                  </a:lnTo>
                  <a:lnTo>
                    <a:pt x="30" y="884"/>
                  </a:lnTo>
                  <a:lnTo>
                    <a:pt x="30" y="882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BCE91B-1048-9499-6E2F-87063159F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2" y="6110226"/>
            <a:ext cx="1578711" cy="6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9A67FC-1A1B-4CA1-BF24-689D47A90352}"/>
              </a:ext>
            </a:extLst>
          </p:cNvPr>
          <p:cNvSpPr txBox="1">
            <a:spLocks/>
          </p:cNvSpPr>
          <p:nvPr/>
        </p:nvSpPr>
        <p:spPr>
          <a:xfrm>
            <a:off x="6096000" y="3752900"/>
            <a:ext cx="5342537" cy="8309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Thank You!</a:t>
            </a:r>
            <a:endParaRPr lang="es-PE" sz="600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0621767-E8E8-4FDA-8672-EC0AA5572F58}"/>
              </a:ext>
            </a:extLst>
          </p:cNvPr>
          <p:cNvSpPr/>
          <p:nvPr/>
        </p:nvSpPr>
        <p:spPr>
          <a:xfrm>
            <a:off x="6096000" y="2941082"/>
            <a:ext cx="848594" cy="11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0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39CB0-66AE-E84F-BDAD-809CF41D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A9C4C-5F47-4345-9F74-DCAB4425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1EB74-B79B-2F4B-BF7E-68C312A3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Membership Association of IXPs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15800-6A2A-6E48-B55B-212B6A07C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3187562"/>
            <a:ext cx="2911475" cy="276999"/>
          </a:xfrm>
        </p:spPr>
        <p:txBody>
          <a:bodyPr anchor="ctr">
            <a:spAutoFit/>
          </a:bodyPr>
          <a:lstStyle/>
          <a:p>
            <a:r>
              <a:rPr lang="es-PE" sz="2000" b="1" dirty="0"/>
              <a:t>Events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43435D-5B49-4D4A-9605-9337CF67D6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2066" y="3187562"/>
            <a:ext cx="2911475" cy="276999"/>
          </a:xfrm>
        </p:spPr>
        <p:txBody>
          <a:bodyPr anchor="ctr">
            <a:spAutoFit/>
          </a:bodyPr>
          <a:lstStyle/>
          <a:p>
            <a:r>
              <a:rPr lang="es-PE" sz="2000" b="1" dirty="0"/>
              <a:t>Services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9964EC-FC66-E746-9C96-6F41100D7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8370" y="3086484"/>
            <a:ext cx="2878140" cy="553998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s-PE" sz="2000" b="1" dirty="0"/>
              <a:t>Tools &amp; Community Projects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8E67956-4044-6347-9445-26971B44AD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728" y="4131719"/>
            <a:ext cx="2878140" cy="1142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Two Membership events per year hosted by our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Workshops &amp; hackathons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Online/ virtual workshops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30997A-7A21-D44D-8394-C7909839C0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8200" y="4131719"/>
            <a:ext cx="2878140" cy="19707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Mailing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IXP Benchmarking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479611A-E656-A247-865C-FA67777835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4672" y="3950469"/>
            <a:ext cx="2878140" cy="20641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Internet eXchange Point Database – IXPDB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Peering Toolbox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Fellowship &amp; Mentor-IX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Route Server Large BGP Communities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latin typeface="Lato" panose="020F0502020204030203" pitchFamily="34" charset="77"/>
              </a:rPr>
              <a:t>A new IXP Film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2237C6E-C31F-5944-AC0E-3C61414E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436F26D-0EB2-A740-8742-914639F30634}"/>
              </a:ext>
            </a:extLst>
          </p:cNvPr>
          <p:cNvCxnSpPr/>
          <p:nvPr/>
        </p:nvCxnSpPr>
        <p:spPr>
          <a:xfrm>
            <a:off x="697424" y="3857110"/>
            <a:ext cx="2913681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BFDBEDA-3B3E-A441-8D72-B2E547BF3BC0}"/>
              </a:ext>
            </a:extLst>
          </p:cNvPr>
          <p:cNvCxnSpPr/>
          <p:nvPr/>
        </p:nvCxnSpPr>
        <p:spPr>
          <a:xfrm>
            <a:off x="4572000" y="3857110"/>
            <a:ext cx="2913681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15119B3-2598-644D-A5A2-D95B9B0B9E4E}"/>
              </a:ext>
            </a:extLst>
          </p:cNvPr>
          <p:cNvCxnSpPr/>
          <p:nvPr/>
        </p:nvCxnSpPr>
        <p:spPr>
          <a:xfrm>
            <a:off x="8610600" y="3857110"/>
            <a:ext cx="2913681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18B766-446E-4D32-A977-E1CA355E076D}"/>
              </a:ext>
            </a:extLst>
          </p:cNvPr>
          <p:cNvGrpSpPr/>
          <p:nvPr/>
        </p:nvGrpSpPr>
        <p:grpSpPr>
          <a:xfrm rot="18900000">
            <a:off x="1952846" y="1912647"/>
            <a:ext cx="395904" cy="395904"/>
            <a:chOff x="3752850" y="4191000"/>
            <a:chExt cx="285750" cy="285750"/>
          </a:xfrm>
          <a:solidFill>
            <a:srgbClr val="060943"/>
          </a:solidFill>
        </p:grpSpPr>
        <p:sp>
          <p:nvSpPr>
            <p:cNvPr id="21" name="Freeform 151">
              <a:extLst>
                <a:ext uri="{FF2B5EF4-FFF2-40B4-BE49-F238E27FC236}">
                  <a16:creationId xmlns:a16="http://schemas.microsoft.com/office/drawing/2014/main" id="{AB767909-3A0C-4CAB-8F04-05B1E088F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4302125"/>
              <a:ext cx="176213" cy="174625"/>
            </a:xfrm>
            <a:custGeom>
              <a:avLst/>
              <a:gdLst>
                <a:gd name="T0" fmla="*/ 0 w 554"/>
                <a:gd name="T1" fmla="*/ 30 h 554"/>
                <a:gd name="T2" fmla="*/ 55 w 554"/>
                <a:gd name="T3" fmla="*/ 32 h 554"/>
                <a:gd name="T4" fmla="*/ 107 w 554"/>
                <a:gd name="T5" fmla="*/ 39 h 554"/>
                <a:gd name="T6" fmla="*/ 157 w 554"/>
                <a:gd name="T7" fmla="*/ 52 h 554"/>
                <a:gd name="T8" fmla="*/ 206 w 554"/>
                <a:gd name="T9" fmla="*/ 70 h 554"/>
                <a:gd name="T10" fmla="*/ 252 w 554"/>
                <a:gd name="T11" fmla="*/ 92 h 554"/>
                <a:gd name="T12" fmla="*/ 295 w 554"/>
                <a:gd name="T13" fmla="*/ 117 h 554"/>
                <a:gd name="T14" fmla="*/ 336 w 554"/>
                <a:gd name="T15" fmla="*/ 147 h 554"/>
                <a:gd name="T16" fmla="*/ 372 w 554"/>
                <a:gd name="T17" fmla="*/ 182 h 554"/>
                <a:gd name="T18" fmla="*/ 406 w 554"/>
                <a:gd name="T19" fmla="*/ 218 h 554"/>
                <a:gd name="T20" fmla="*/ 436 w 554"/>
                <a:gd name="T21" fmla="*/ 259 h 554"/>
                <a:gd name="T22" fmla="*/ 462 w 554"/>
                <a:gd name="T23" fmla="*/ 301 h 554"/>
                <a:gd name="T24" fmla="*/ 483 w 554"/>
                <a:gd name="T25" fmla="*/ 347 h 554"/>
                <a:gd name="T26" fmla="*/ 502 w 554"/>
                <a:gd name="T27" fmla="*/ 397 h 554"/>
                <a:gd name="T28" fmla="*/ 514 w 554"/>
                <a:gd name="T29" fmla="*/ 447 h 554"/>
                <a:gd name="T30" fmla="*/ 522 w 554"/>
                <a:gd name="T31" fmla="*/ 499 h 554"/>
                <a:gd name="T32" fmla="*/ 524 w 554"/>
                <a:gd name="T33" fmla="*/ 554 h 554"/>
                <a:gd name="T34" fmla="*/ 554 w 554"/>
                <a:gd name="T35" fmla="*/ 525 h 554"/>
                <a:gd name="T36" fmla="*/ 548 w 554"/>
                <a:gd name="T37" fmla="*/ 468 h 554"/>
                <a:gd name="T38" fmla="*/ 537 w 554"/>
                <a:gd name="T39" fmla="*/ 414 h 554"/>
                <a:gd name="T40" fmla="*/ 521 w 554"/>
                <a:gd name="T41" fmla="*/ 361 h 554"/>
                <a:gd name="T42" fmla="*/ 501 w 554"/>
                <a:gd name="T43" fmla="*/ 311 h 554"/>
                <a:gd name="T44" fmla="*/ 475 w 554"/>
                <a:gd name="T45" fmla="*/ 264 h 554"/>
                <a:gd name="T46" fmla="*/ 446 w 554"/>
                <a:gd name="T47" fmla="*/ 220 h 554"/>
                <a:gd name="T48" fmla="*/ 412 w 554"/>
                <a:gd name="T49" fmla="*/ 179 h 554"/>
                <a:gd name="T50" fmla="*/ 374 w 554"/>
                <a:gd name="T51" fmla="*/ 142 h 554"/>
                <a:gd name="T52" fmla="*/ 334 w 554"/>
                <a:gd name="T53" fmla="*/ 108 h 554"/>
                <a:gd name="T54" fmla="*/ 290 w 554"/>
                <a:gd name="T55" fmla="*/ 79 h 554"/>
                <a:gd name="T56" fmla="*/ 243 w 554"/>
                <a:gd name="T57" fmla="*/ 53 h 554"/>
                <a:gd name="T58" fmla="*/ 193 w 554"/>
                <a:gd name="T59" fmla="*/ 33 h 554"/>
                <a:gd name="T60" fmla="*/ 140 w 554"/>
                <a:gd name="T61" fmla="*/ 17 h 554"/>
                <a:gd name="T62" fmla="*/ 86 w 554"/>
                <a:gd name="T63" fmla="*/ 5 h 554"/>
                <a:gd name="T64" fmla="*/ 29 w 554"/>
                <a:gd name="T65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4" h="554">
                  <a:moveTo>
                    <a:pt x="0" y="0"/>
                  </a:moveTo>
                  <a:lnTo>
                    <a:pt x="0" y="30"/>
                  </a:lnTo>
                  <a:lnTo>
                    <a:pt x="28" y="30"/>
                  </a:lnTo>
                  <a:lnTo>
                    <a:pt x="55" y="32"/>
                  </a:lnTo>
                  <a:lnTo>
                    <a:pt x="81" y="35"/>
                  </a:lnTo>
                  <a:lnTo>
                    <a:pt x="107" y="39"/>
                  </a:lnTo>
                  <a:lnTo>
                    <a:pt x="133" y="46"/>
                  </a:lnTo>
                  <a:lnTo>
                    <a:pt x="157" y="52"/>
                  </a:lnTo>
                  <a:lnTo>
                    <a:pt x="182" y="61"/>
                  </a:lnTo>
                  <a:lnTo>
                    <a:pt x="206" y="70"/>
                  </a:lnTo>
                  <a:lnTo>
                    <a:pt x="229" y="80"/>
                  </a:lnTo>
                  <a:lnTo>
                    <a:pt x="252" y="92"/>
                  </a:lnTo>
                  <a:lnTo>
                    <a:pt x="274" y="105"/>
                  </a:lnTo>
                  <a:lnTo>
                    <a:pt x="295" y="117"/>
                  </a:lnTo>
                  <a:lnTo>
                    <a:pt x="316" y="132"/>
                  </a:lnTo>
                  <a:lnTo>
                    <a:pt x="336" y="147"/>
                  </a:lnTo>
                  <a:lnTo>
                    <a:pt x="354" y="163"/>
                  </a:lnTo>
                  <a:lnTo>
                    <a:pt x="372" y="182"/>
                  </a:lnTo>
                  <a:lnTo>
                    <a:pt x="389" y="200"/>
                  </a:lnTo>
                  <a:lnTo>
                    <a:pt x="406" y="218"/>
                  </a:lnTo>
                  <a:lnTo>
                    <a:pt x="421" y="238"/>
                  </a:lnTo>
                  <a:lnTo>
                    <a:pt x="436" y="259"/>
                  </a:lnTo>
                  <a:lnTo>
                    <a:pt x="449" y="280"/>
                  </a:lnTo>
                  <a:lnTo>
                    <a:pt x="462" y="301"/>
                  </a:lnTo>
                  <a:lnTo>
                    <a:pt x="474" y="325"/>
                  </a:lnTo>
                  <a:lnTo>
                    <a:pt x="483" y="347"/>
                  </a:lnTo>
                  <a:lnTo>
                    <a:pt x="493" y="372"/>
                  </a:lnTo>
                  <a:lnTo>
                    <a:pt x="502" y="397"/>
                  </a:lnTo>
                  <a:lnTo>
                    <a:pt x="508" y="421"/>
                  </a:lnTo>
                  <a:lnTo>
                    <a:pt x="514" y="447"/>
                  </a:lnTo>
                  <a:lnTo>
                    <a:pt x="519" y="472"/>
                  </a:lnTo>
                  <a:lnTo>
                    <a:pt x="522" y="499"/>
                  </a:lnTo>
                  <a:lnTo>
                    <a:pt x="524" y="526"/>
                  </a:lnTo>
                  <a:lnTo>
                    <a:pt x="524" y="554"/>
                  </a:lnTo>
                  <a:lnTo>
                    <a:pt x="554" y="554"/>
                  </a:lnTo>
                  <a:lnTo>
                    <a:pt x="554" y="525"/>
                  </a:lnTo>
                  <a:lnTo>
                    <a:pt x="552" y="496"/>
                  </a:lnTo>
                  <a:lnTo>
                    <a:pt x="548" y="468"/>
                  </a:lnTo>
                  <a:lnTo>
                    <a:pt x="543" y="440"/>
                  </a:lnTo>
                  <a:lnTo>
                    <a:pt x="537" y="414"/>
                  </a:lnTo>
                  <a:lnTo>
                    <a:pt x="529" y="387"/>
                  </a:lnTo>
                  <a:lnTo>
                    <a:pt x="521" y="361"/>
                  </a:lnTo>
                  <a:lnTo>
                    <a:pt x="511" y="336"/>
                  </a:lnTo>
                  <a:lnTo>
                    <a:pt x="501" y="311"/>
                  </a:lnTo>
                  <a:lnTo>
                    <a:pt x="489" y="287"/>
                  </a:lnTo>
                  <a:lnTo>
                    <a:pt x="475" y="264"/>
                  </a:lnTo>
                  <a:lnTo>
                    <a:pt x="461" y="241"/>
                  </a:lnTo>
                  <a:lnTo>
                    <a:pt x="446" y="220"/>
                  </a:lnTo>
                  <a:lnTo>
                    <a:pt x="429" y="199"/>
                  </a:lnTo>
                  <a:lnTo>
                    <a:pt x="412" y="179"/>
                  </a:lnTo>
                  <a:lnTo>
                    <a:pt x="394" y="160"/>
                  </a:lnTo>
                  <a:lnTo>
                    <a:pt x="374" y="142"/>
                  </a:lnTo>
                  <a:lnTo>
                    <a:pt x="355" y="125"/>
                  </a:lnTo>
                  <a:lnTo>
                    <a:pt x="334" y="108"/>
                  </a:lnTo>
                  <a:lnTo>
                    <a:pt x="312" y="93"/>
                  </a:lnTo>
                  <a:lnTo>
                    <a:pt x="290" y="79"/>
                  </a:lnTo>
                  <a:lnTo>
                    <a:pt x="266" y="65"/>
                  </a:lnTo>
                  <a:lnTo>
                    <a:pt x="243" y="53"/>
                  </a:lnTo>
                  <a:lnTo>
                    <a:pt x="218" y="42"/>
                  </a:lnTo>
                  <a:lnTo>
                    <a:pt x="193" y="33"/>
                  </a:lnTo>
                  <a:lnTo>
                    <a:pt x="167" y="23"/>
                  </a:lnTo>
                  <a:lnTo>
                    <a:pt x="140" y="17"/>
                  </a:lnTo>
                  <a:lnTo>
                    <a:pt x="113" y="10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2">
              <a:extLst>
                <a:ext uri="{FF2B5EF4-FFF2-40B4-BE49-F238E27FC236}">
                  <a16:creationId xmlns:a16="http://schemas.microsoft.com/office/drawing/2014/main" id="{F78FF626-CDC2-4521-BA78-5F9F5CDB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4191000"/>
              <a:ext cx="285750" cy="285750"/>
            </a:xfrm>
            <a:custGeom>
              <a:avLst/>
              <a:gdLst>
                <a:gd name="T0" fmla="*/ 620 w 900"/>
                <a:gd name="T1" fmla="*/ 247 h 900"/>
                <a:gd name="T2" fmla="*/ 587 w 900"/>
                <a:gd name="T3" fmla="*/ 217 h 900"/>
                <a:gd name="T4" fmla="*/ 553 w 900"/>
                <a:gd name="T5" fmla="*/ 189 h 900"/>
                <a:gd name="T6" fmla="*/ 518 w 900"/>
                <a:gd name="T7" fmla="*/ 163 h 900"/>
                <a:gd name="T8" fmla="*/ 481 w 900"/>
                <a:gd name="T9" fmla="*/ 138 h 900"/>
                <a:gd name="T10" fmla="*/ 444 w 900"/>
                <a:gd name="T11" fmla="*/ 116 h 900"/>
                <a:gd name="T12" fmla="*/ 405 w 900"/>
                <a:gd name="T13" fmla="*/ 95 h 900"/>
                <a:gd name="T14" fmla="*/ 366 w 900"/>
                <a:gd name="T15" fmla="*/ 77 h 900"/>
                <a:gd name="T16" fmla="*/ 325 w 900"/>
                <a:gd name="T17" fmla="*/ 60 h 900"/>
                <a:gd name="T18" fmla="*/ 283 w 900"/>
                <a:gd name="T19" fmla="*/ 45 h 900"/>
                <a:gd name="T20" fmla="*/ 242 w 900"/>
                <a:gd name="T21" fmla="*/ 33 h 900"/>
                <a:gd name="T22" fmla="*/ 199 w 900"/>
                <a:gd name="T23" fmla="*/ 23 h 900"/>
                <a:gd name="T24" fmla="*/ 156 w 900"/>
                <a:gd name="T25" fmla="*/ 14 h 900"/>
                <a:gd name="T26" fmla="*/ 112 w 900"/>
                <a:gd name="T27" fmla="*/ 8 h 900"/>
                <a:gd name="T28" fmla="*/ 67 w 900"/>
                <a:gd name="T29" fmla="*/ 3 h 900"/>
                <a:gd name="T30" fmla="*/ 22 w 900"/>
                <a:gd name="T31" fmla="*/ 1 h 900"/>
                <a:gd name="T32" fmla="*/ 0 w 900"/>
                <a:gd name="T33" fmla="*/ 30 h 900"/>
                <a:gd name="T34" fmla="*/ 87 w 900"/>
                <a:gd name="T35" fmla="*/ 34 h 900"/>
                <a:gd name="T36" fmla="*/ 171 w 900"/>
                <a:gd name="T37" fmla="*/ 47 h 900"/>
                <a:gd name="T38" fmla="*/ 255 w 900"/>
                <a:gd name="T39" fmla="*/ 68 h 900"/>
                <a:gd name="T40" fmla="*/ 334 w 900"/>
                <a:gd name="T41" fmla="*/ 96 h 900"/>
                <a:gd name="T42" fmla="*/ 411 w 900"/>
                <a:gd name="T43" fmla="*/ 132 h 900"/>
                <a:gd name="T44" fmla="*/ 483 w 900"/>
                <a:gd name="T45" fmla="*/ 176 h 900"/>
                <a:gd name="T46" fmla="*/ 552 w 900"/>
                <a:gd name="T47" fmla="*/ 226 h 900"/>
                <a:gd name="T48" fmla="*/ 615 w 900"/>
                <a:gd name="T49" fmla="*/ 285 h 900"/>
                <a:gd name="T50" fmla="*/ 673 w 900"/>
                <a:gd name="T51" fmla="*/ 348 h 900"/>
                <a:gd name="T52" fmla="*/ 724 w 900"/>
                <a:gd name="T53" fmla="*/ 416 h 900"/>
                <a:gd name="T54" fmla="*/ 768 w 900"/>
                <a:gd name="T55" fmla="*/ 489 h 900"/>
                <a:gd name="T56" fmla="*/ 803 w 900"/>
                <a:gd name="T57" fmla="*/ 566 h 900"/>
                <a:gd name="T58" fmla="*/ 832 w 900"/>
                <a:gd name="T59" fmla="*/ 645 h 900"/>
                <a:gd name="T60" fmla="*/ 852 w 900"/>
                <a:gd name="T61" fmla="*/ 729 h 900"/>
                <a:gd name="T62" fmla="*/ 865 w 900"/>
                <a:gd name="T63" fmla="*/ 813 h 900"/>
                <a:gd name="T64" fmla="*/ 870 w 900"/>
                <a:gd name="T65" fmla="*/ 900 h 900"/>
                <a:gd name="T66" fmla="*/ 898 w 900"/>
                <a:gd name="T67" fmla="*/ 877 h 900"/>
                <a:gd name="T68" fmla="*/ 896 w 900"/>
                <a:gd name="T69" fmla="*/ 832 h 900"/>
                <a:gd name="T70" fmla="*/ 892 w 900"/>
                <a:gd name="T71" fmla="*/ 787 h 900"/>
                <a:gd name="T72" fmla="*/ 886 w 900"/>
                <a:gd name="T73" fmla="*/ 744 h 900"/>
                <a:gd name="T74" fmla="*/ 877 w 900"/>
                <a:gd name="T75" fmla="*/ 701 h 900"/>
                <a:gd name="T76" fmla="*/ 866 w 900"/>
                <a:gd name="T77" fmla="*/ 658 h 900"/>
                <a:gd name="T78" fmla="*/ 854 w 900"/>
                <a:gd name="T79" fmla="*/ 616 h 900"/>
                <a:gd name="T80" fmla="*/ 840 w 900"/>
                <a:gd name="T81" fmla="*/ 575 h 900"/>
                <a:gd name="T82" fmla="*/ 823 w 900"/>
                <a:gd name="T83" fmla="*/ 534 h 900"/>
                <a:gd name="T84" fmla="*/ 804 w 900"/>
                <a:gd name="T85" fmla="*/ 494 h 900"/>
                <a:gd name="T86" fmla="*/ 784 w 900"/>
                <a:gd name="T87" fmla="*/ 456 h 900"/>
                <a:gd name="T88" fmla="*/ 761 w 900"/>
                <a:gd name="T89" fmla="*/ 418 h 900"/>
                <a:gd name="T90" fmla="*/ 737 w 900"/>
                <a:gd name="T91" fmla="*/ 382 h 900"/>
                <a:gd name="T92" fmla="*/ 710 w 900"/>
                <a:gd name="T93" fmla="*/ 347 h 900"/>
                <a:gd name="T94" fmla="*/ 682 w 900"/>
                <a:gd name="T95" fmla="*/ 313 h 900"/>
                <a:gd name="T96" fmla="*/ 652 w 900"/>
                <a:gd name="T97" fmla="*/ 279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900">
                  <a:moveTo>
                    <a:pt x="636" y="263"/>
                  </a:moveTo>
                  <a:lnTo>
                    <a:pt x="620" y="247"/>
                  </a:lnTo>
                  <a:lnTo>
                    <a:pt x="604" y="232"/>
                  </a:lnTo>
                  <a:lnTo>
                    <a:pt x="587" y="217"/>
                  </a:lnTo>
                  <a:lnTo>
                    <a:pt x="570" y="203"/>
                  </a:lnTo>
                  <a:lnTo>
                    <a:pt x="553" y="189"/>
                  </a:lnTo>
                  <a:lnTo>
                    <a:pt x="536" y="176"/>
                  </a:lnTo>
                  <a:lnTo>
                    <a:pt x="518" y="163"/>
                  </a:lnTo>
                  <a:lnTo>
                    <a:pt x="500" y="151"/>
                  </a:lnTo>
                  <a:lnTo>
                    <a:pt x="481" y="138"/>
                  </a:lnTo>
                  <a:lnTo>
                    <a:pt x="462" y="127"/>
                  </a:lnTo>
                  <a:lnTo>
                    <a:pt x="444" y="116"/>
                  </a:lnTo>
                  <a:lnTo>
                    <a:pt x="425" y="106"/>
                  </a:lnTo>
                  <a:lnTo>
                    <a:pt x="405" y="95"/>
                  </a:lnTo>
                  <a:lnTo>
                    <a:pt x="385" y="86"/>
                  </a:lnTo>
                  <a:lnTo>
                    <a:pt x="366" y="77"/>
                  </a:lnTo>
                  <a:lnTo>
                    <a:pt x="345" y="69"/>
                  </a:lnTo>
                  <a:lnTo>
                    <a:pt x="325" y="60"/>
                  </a:lnTo>
                  <a:lnTo>
                    <a:pt x="305" y="53"/>
                  </a:lnTo>
                  <a:lnTo>
                    <a:pt x="283" y="45"/>
                  </a:lnTo>
                  <a:lnTo>
                    <a:pt x="263" y="39"/>
                  </a:lnTo>
                  <a:lnTo>
                    <a:pt x="242" y="33"/>
                  </a:lnTo>
                  <a:lnTo>
                    <a:pt x="220" y="27"/>
                  </a:lnTo>
                  <a:lnTo>
                    <a:pt x="199" y="23"/>
                  </a:lnTo>
                  <a:lnTo>
                    <a:pt x="178" y="17"/>
                  </a:lnTo>
                  <a:lnTo>
                    <a:pt x="156" y="14"/>
                  </a:lnTo>
                  <a:lnTo>
                    <a:pt x="134" y="10"/>
                  </a:lnTo>
                  <a:lnTo>
                    <a:pt x="112" y="8"/>
                  </a:lnTo>
                  <a:lnTo>
                    <a:pt x="90" y="4"/>
                  </a:lnTo>
                  <a:lnTo>
                    <a:pt x="67" y="3"/>
                  </a:lnTo>
                  <a:lnTo>
                    <a:pt x="45" y="1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4" y="31"/>
                  </a:lnTo>
                  <a:lnTo>
                    <a:pt x="87" y="34"/>
                  </a:lnTo>
                  <a:lnTo>
                    <a:pt x="129" y="40"/>
                  </a:lnTo>
                  <a:lnTo>
                    <a:pt x="171" y="47"/>
                  </a:lnTo>
                  <a:lnTo>
                    <a:pt x="213" y="57"/>
                  </a:lnTo>
                  <a:lnTo>
                    <a:pt x="255" y="68"/>
                  </a:lnTo>
                  <a:lnTo>
                    <a:pt x="294" y="80"/>
                  </a:lnTo>
                  <a:lnTo>
                    <a:pt x="334" y="96"/>
                  </a:lnTo>
                  <a:lnTo>
                    <a:pt x="372" y="114"/>
                  </a:lnTo>
                  <a:lnTo>
                    <a:pt x="411" y="132"/>
                  </a:lnTo>
                  <a:lnTo>
                    <a:pt x="447" y="153"/>
                  </a:lnTo>
                  <a:lnTo>
                    <a:pt x="483" y="176"/>
                  </a:lnTo>
                  <a:lnTo>
                    <a:pt x="518" y="200"/>
                  </a:lnTo>
                  <a:lnTo>
                    <a:pt x="552" y="226"/>
                  </a:lnTo>
                  <a:lnTo>
                    <a:pt x="584" y="255"/>
                  </a:lnTo>
                  <a:lnTo>
                    <a:pt x="615" y="285"/>
                  </a:lnTo>
                  <a:lnTo>
                    <a:pt x="645" y="316"/>
                  </a:lnTo>
                  <a:lnTo>
                    <a:pt x="673" y="348"/>
                  </a:lnTo>
                  <a:lnTo>
                    <a:pt x="700" y="382"/>
                  </a:lnTo>
                  <a:lnTo>
                    <a:pt x="724" y="416"/>
                  </a:lnTo>
                  <a:lnTo>
                    <a:pt x="747" y="453"/>
                  </a:lnTo>
                  <a:lnTo>
                    <a:pt x="768" y="489"/>
                  </a:lnTo>
                  <a:lnTo>
                    <a:pt x="786" y="528"/>
                  </a:lnTo>
                  <a:lnTo>
                    <a:pt x="803" y="566"/>
                  </a:lnTo>
                  <a:lnTo>
                    <a:pt x="818" y="606"/>
                  </a:lnTo>
                  <a:lnTo>
                    <a:pt x="832" y="645"/>
                  </a:lnTo>
                  <a:lnTo>
                    <a:pt x="843" y="687"/>
                  </a:lnTo>
                  <a:lnTo>
                    <a:pt x="852" y="729"/>
                  </a:lnTo>
                  <a:lnTo>
                    <a:pt x="860" y="770"/>
                  </a:lnTo>
                  <a:lnTo>
                    <a:pt x="865" y="813"/>
                  </a:lnTo>
                  <a:lnTo>
                    <a:pt x="869" y="856"/>
                  </a:lnTo>
                  <a:lnTo>
                    <a:pt x="870" y="900"/>
                  </a:lnTo>
                  <a:lnTo>
                    <a:pt x="900" y="900"/>
                  </a:lnTo>
                  <a:lnTo>
                    <a:pt x="898" y="877"/>
                  </a:lnTo>
                  <a:lnTo>
                    <a:pt x="898" y="855"/>
                  </a:lnTo>
                  <a:lnTo>
                    <a:pt x="896" y="832"/>
                  </a:lnTo>
                  <a:lnTo>
                    <a:pt x="895" y="810"/>
                  </a:lnTo>
                  <a:lnTo>
                    <a:pt x="892" y="787"/>
                  </a:lnTo>
                  <a:lnTo>
                    <a:pt x="889" y="766"/>
                  </a:lnTo>
                  <a:lnTo>
                    <a:pt x="886" y="744"/>
                  </a:lnTo>
                  <a:lnTo>
                    <a:pt x="881" y="722"/>
                  </a:lnTo>
                  <a:lnTo>
                    <a:pt x="877" y="701"/>
                  </a:lnTo>
                  <a:lnTo>
                    <a:pt x="873" y="679"/>
                  </a:lnTo>
                  <a:lnTo>
                    <a:pt x="866" y="658"/>
                  </a:lnTo>
                  <a:lnTo>
                    <a:pt x="861" y="637"/>
                  </a:lnTo>
                  <a:lnTo>
                    <a:pt x="854" y="616"/>
                  </a:lnTo>
                  <a:lnTo>
                    <a:pt x="847" y="595"/>
                  </a:lnTo>
                  <a:lnTo>
                    <a:pt x="840" y="575"/>
                  </a:lnTo>
                  <a:lnTo>
                    <a:pt x="831" y="554"/>
                  </a:lnTo>
                  <a:lnTo>
                    <a:pt x="823" y="534"/>
                  </a:lnTo>
                  <a:lnTo>
                    <a:pt x="814" y="515"/>
                  </a:lnTo>
                  <a:lnTo>
                    <a:pt x="804" y="494"/>
                  </a:lnTo>
                  <a:lnTo>
                    <a:pt x="794" y="475"/>
                  </a:lnTo>
                  <a:lnTo>
                    <a:pt x="784" y="456"/>
                  </a:lnTo>
                  <a:lnTo>
                    <a:pt x="772" y="438"/>
                  </a:lnTo>
                  <a:lnTo>
                    <a:pt x="761" y="418"/>
                  </a:lnTo>
                  <a:lnTo>
                    <a:pt x="749" y="400"/>
                  </a:lnTo>
                  <a:lnTo>
                    <a:pt x="737" y="382"/>
                  </a:lnTo>
                  <a:lnTo>
                    <a:pt x="724" y="364"/>
                  </a:lnTo>
                  <a:lnTo>
                    <a:pt x="710" y="347"/>
                  </a:lnTo>
                  <a:lnTo>
                    <a:pt x="696" y="330"/>
                  </a:lnTo>
                  <a:lnTo>
                    <a:pt x="682" y="313"/>
                  </a:lnTo>
                  <a:lnTo>
                    <a:pt x="667" y="295"/>
                  </a:lnTo>
                  <a:lnTo>
                    <a:pt x="652" y="279"/>
                  </a:lnTo>
                  <a:lnTo>
                    <a:pt x="63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3">
              <a:extLst>
                <a:ext uri="{FF2B5EF4-FFF2-40B4-BE49-F238E27FC236}">
                  <a16:creationId xmlns:a16="http://schemas.microsoft.com/office/drawing/2014/main" id="{FDC8E05A-6138-4657-9A9D-2D386208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2850" y="4410075"/>
              <a:ext cx="66675" cy="66675"/>
            </a:xfrm>
            <a:custGeom>
              <a:avLst/>
              <a:gdLst>
                <a:gd name="T0" fmla="*/ 90 w 210"/>
                <a:gd name="T1" fmla="*/ 178 h 210"/>
                <a:gd name="T2" fmla="*/ 69 w 210"/>
                <a:gd name="T3" fmla="*/ 170 h 210"/>
                <a:gd name="T4" fmla="*/ 52 w 210"/>
                <a:gd name="T5" fmla="*/ 157 h 210"/>
                <a:gd name="T6" fmla="*/ 38 w 210"/>
                <a:gd name="T7" fmla="*/ 140 h 210"/>
                <a:gd name="T8" fmla="*/ 31 w 210"/>
                <a:gd name="T9" fmla="*/ 120 h 210"/>
                <a:gd name="T10" fmla="*/ 30 w 210"/>
                <a:gd name="T11" fmla="*/ 97 h 210"/>
                <a:gd name="T12" fmla="*/ 36 w 210"/>
                <a:gd name="T13" fmla="*/ 76 h 210"/>
                <a:gd name="T14" fmla="*/ 47 w 210"/>
                <a:gd name="T15" fmla="*/ 57 h 210"/>
                <a:gd name="T16" fmla="*/ 63 w 210"/>
                <a:gd name="T17" fmla="*/ 43 h 210"/>
                <a:gd name="T18" fmla="*/ 82 w 210"/>
                <a:gd name="T19" fmla="*/ 33 h 210"/>
                <a:gd name="T20" fmla="*/ 105 w 210"/>
                <a:gd name="T21" fmla="*/ 30 h 210"/>
                <a:gd name="T22" fmla="*/ 127 w 210"/>
                <a:gd name="T23" fmla="*/ 33 h 210"/>
                <a:gd name="T24" fmla="*/ 147 w 210"/>
                <a:gd name="T25" fmla="*/ 43 h 210"/>
                <a:gd name="T26" fmla="*/ 163 w 210"/>
                <a:gd name="T27" fmla="*/ 57 h 210"/>
                <a:gd name="T28" fmla="*/ 174 w 210"/>
                <a:gd name="T29" fmla="*/ 76 h 210"/>
                <a:gd name="T30" fmla="*/ 180 w 210"/>
                <a:gd name="T31" fmla="*/ 97 h 210"/>
                <a:gd name="T32" fmla="*/ 179 w 210"/>
                <a:gd name="T33" fmla="*/ 120 h 210"/>
                <a:gd name="T34" fmla="*/ 171 w 210"/>
                <a:gd name="T35" fmla="*/ 140 h 210"/>
                <a:gd name="T36" fmla="*/ 158 w 210"/>
                <a:gd name="T37" fmla="*/ 157 h 210"/>
                <a:gd name="T38" fmla="*/ 140 w 210"/>
                <a:gd name="T39" fmla="*/ 170 h 210"/>
                <a:gd name="T40" fmla="*/ 120 w 210"/>
                <a:gd name="T41" fmla="*/ 178 h 210"/>
                <a:gd name="T42" fmla="*/ 105 w 210"/>
                <a:gd name="T43" fmla="*/ 0 h 210"/>
                <a:gd name="T44" fmla="*/ 74 w 210"/>
                <a:gd name="T45" fmla="*/ 4 h 210"/>
                <a:gd name="T46" fmla="*/ 46 w 210"/>
                <a:gd name="T47" fmla="*/ 18 h 210"/>
                <a:gd name="T48" fmla="*/ 23 w 210"/>
                <a:gd name="T49" fmla="*/ 39 h 210"/>
                <a:gd name="T50" fmla="*/ 9 w 210"/>
                <a:gd name="T51" fmla="*/ 64 h 210"/>
                <a:gd name="T52" fmla="*/ 1 w 210"/>
                <a:gd name="T53" fmla="*/ 94 h 210"/>
                <a:gd name="T54" fmla="*/ 2 w 210"/>
                <a:gd name="T55" fmla="*/ 126 h 210"/>
                <a:gd name="T56" fmla="*/ 13 w 210"/>
                <a:gd name="T57" fmla="*/ 155 h 210"/>
                <a:gd name="T58" fmla="*/ 31 w 210"/>
                <a:gd name="T59" fmla="*/ 179 h 210"/>
                <a:gd name="T60" fmla="*/ 55 w 210"/>
                <a:gd name="T61" fmla="*/ 197 h 210"/>
                <a:gd name="T62" fmla="*/ 83 w 210"/>
                <a:gd name="T63" fmla="*/ 208 h 210"/>
                <a:gd name="T64" fmla="*/ 115 w 210"/>
                <a:gd name="T65" fmla="*/ 209 h 210"/>
                <a:gd name="T66" fmla="*/ 145 w 210"/>
                <a:gd name="T67" fmla="*/ 201 h 210"/>
                <a:gd name="T68" fmla="*/ 171 w 210"/>
                <a:gd name="T69" fmla="*/ 185 h 210"/>
                <a:gd name="T70" fmla="*/ 191 w 210"/>
                <a:gd name="T71" fmla="*/ 164 h 210"/>
                <a:gd name="T72" fmla="*/ 205 w 210"/>
                <a:gd name="T73" fmla="*/ 136 h 210"/>
                <a:gd name="T74" fmla="*/ 210 w 210"/>
                <a:gd name="T75" fmla="*/ 105 h 210"/>
                <a:gd name="T76" fmla="*/ 205 w 210"/>
                <a:gd name="T77" fmla="*/ 74 h 210"/>
                <a:gd name="T78" fmla="*/ 191 w 210"/>
                <a:gd name="T79" fmla="*/ 46 h 210"/>
                <a:gd name="T80" fmla="*/ 171 w 210"/>
                <a:gd name="T81" fmla="*/ 24 h 210"/>
                <a:gd name="T82" fmla="*/ 145 w 210"/>
                <a:gd name="T83" fmla="*/ 9 h 210"/>
                <a:gd name="T84" fmla="*/ 115 w 210"/>
                <a:gd name="T8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210">
                  <a:moveTo>
                    <a:pt x="105" y="180"/>
                  </a:moveTo>
                  <a:lnTo>
                    <a:pt x="97" y="179"/>
                  </a:lnTo>
                  <a:lnTo>
                    <a:pt x="90" y="178"/>
                  </a:lnTo>
                  <a:lnTo>
                    <a:pt x="82" y="177"/>
                  </a:lnTo>
                  <a:lnTo>
                    <a:pt x="76" y="173"/>
                  </a:lnTo>
                  <a:lnTo>
                    <a:pt x="69" y="170"/>
                  </a:lnTo>
                  <a:lnTo>
                    <a:pt x="63" y="167"/>
                  </a:lnTo>
                  <a:lnTo>
                    <a:pt x="58" y="163"/>
                  </a:lnTo>
                  <a:lnTo>
                    <a:pt x="52" y="157"/>
                  </a:lnTo>
                  <a:lnTo>
                    <a:pt x="47" y="152"/>
                  </a:lnTo>
                  <a:lnTo>
                    <a:pt x="43" y="147"/>
                  </a:lnTo>
                  <a:lnTo>
                    <a:pt x="38" y="140"/>
                  </a:lnTo>
                  <a:lnTo>
                    <a:pt x="36" y="134"/>
                  </a:lnTo>
                  <a:lnTo>
                    <a:pt x="33" y="127"/>
                  </a:lnTo>
                  <a:lnTo>
                    <a:pt x="31" y="120"/>
                  </a:lnTo>
                  <a:lnTo>
                    <a:pt x="30" y="112"/>
                  </a:lnTo>
                  <a:lnTo>
                    <a:pt x="30" y="105"/>
                  </a:lnTo>
                  <a:lnTo>
                    <a:pt x="30" y="97"/>
                  </a:lnTo>
                  <a:lnTo>
                    <a:pt x="31" y="90"/>
                  </a:lnTo>
                  <a:lnTo>
                    <a:pt x="33" y="82"/>
                  </a:lnTo>
                  <a:lnTo>
                    <a:pt x="36" y="76"/>
                  </a:lnTo>
                  <a:lnTo>
                    <a:pt x="38" y="69"/>
                  </a:lnTo>
                  <a:lnTo>
                    <a:pt x="43" y="63"/>
                  </a:lnTo>
                  <a:lnTo>
                    <a:pt x="47" y="57"/>
                  </a:lnTo>
                  <a:lnTo>
                    <a:pt x="52" y="51"/>
                  </a:lnTo>
                  <a:lnTo>
                    <a:pt x="58" y="47"/>
                  </a:lnTo>
                  <a:lnTo>
                    <a:pt x="63" y="43"/>
                  </a:lnTo>
                  <a:lnTo>
                    <a:pt x="69" y="39"/>
                  </a:lnTo>
                  <a:lnTo>
                    <a:pt x="76" y="35"/>
                  </a:lnTo>
                  <a:lnTo>
                    <a:pt x="82" y="33"/>
                  </a:lnTo>
                  <a:lnTo>
                    <a:pt x="90" y="31"/>
                  </a:lnTo>
                  <a:lnTo>
                    <a:pt x="97" y="30"/>
                  </a:lnTo>
                  <a:lnTo>
                    <a:pt x="105" y="30"/>
                  </a:lnTo>
                  <a:lnTo>
                    <a:pt x="112" y="30"/>
                  </a:lnTo>
                  <a:lnTo>
                    <a:pt x="120" y="31"/>
                  </a:lnTo>
                  <a:lnTo>
                    <a:pt x="127" y="33"/>
                  </a:lnTo>
                  <a:lnTo>
                    <a:pt x="134" y="35"/>
                  </a:lnTo>
                  <a:lnTo>
                    <a:pt x="140" y="39"/>
                  </a:lnTo>
                  <a:lnTo>
                    <a:pt x="147" y="43"/>
                  </a:lnTo>
                  <a:lnTo>
                    <a:pt x="153" y="47"/>
                  </a:lnTo>
                  <a:lnTo>
                    <a:pt x="158" y="51"/>
                  </a:lnTo>
                  <a:lnTo>
                    <a:pt x="163" y="57"/>
                  </a:lnTo>
                  <a:lnTo>
                    <a:pt x="167" y="63"/>
                  </a:lnTo>
                  <a:lnTo>
                    <a:pt x="171" y="69"/>
                  </a:lnTo>
                  <a:lnTo>
                    <a:pt x="174" y="76"/>
                  </a:lnTo>
                  <a:lnTo>
                    <a:pt x="176" y="82"/>
                  </a:lnTo>
                  <a:lnTo>
                    <a:pt x="179" y="90"/>
                  </a:lnTo>
                  <a:lnTo>
                    <a:pt x="180" y="97"/>
                  </a:lnTo>
                  <a:lnTo>
                    <a:pt x="180" y="105"/>
                  </a:lnTo>
                  <a:lnTo>
                    <a:pt x="180" y="112"/>
                  </a:lnTo>
                  <a:lnTo>
                    <a:pt x="179" y="120"/>
                  </a:lnTo>
                  <a:lnTo>
                    <a:pt x="176" y="127"/>
                  </a:lnTo>
                  <a:lnTo>
                    <a:pt x="174" y="134"/>
                  </a:lnTo>
                  <a:lnTo>
                    <a:pt x="171" y="140"/>
                  </a:lnTo>
                  <a:lnTo>
                    <a:pt x="167" y="147"/>
                  </a:lnTo>
                  <a:lnTo>
                    <a:pt x="163" y="152"/>
                  </a:lnTo>
                  <a:lnTo>
                    <a:pt x="158" y="157"/>
                  </a:lnTo>
                  <a:lnTo>
                    <a:pt x="153" y="163"/>
                  </a:lnTo>
                  <a:lnTo>
                    <a:pt x="147" y="167"/>
                  </a:lnTo>
                  <a:lnTo>
                    <a:pt x="140" y="170"/>
                  </a:lnTo>
                  <a:lnTo>
                    <a:pt x="134" y="173"/>
                  </a:lnTo>
                  <a:lnTo>
                    <a:pt x="127" y="177"/>
                  </a:lnTo>
                  <a:lnTo>
                    <a:pt x="120" y="178"/>
                  </a:lnTo>
                  <a:lnTo>
                    <a:pt x="112" y="180"/>
                  </a:lnTo>
                  <a:lnTo>
                    <a:pt x="105" y="180"/>
                  </a:lnTo>
                  <a:close/>
                  <a:moveTo>
                    <a:pt x="105" y="0"/>
                  </a:moveTo>
                  <a:lnTo>
                    <a:pt x="94" y="0"/>
                  </a:lnTo>
                  <a:lnTo>
                    <a:pt x="83" y="2"/>
                  </a:lnTo>
                  <a:lnTo>
                    <a:pt x="74" y="4"/>
                  </a:lnTo>
                  <a:lnTo>
                    <a:pt x="64" y="9"/>
                  </a:lnTo>
                  <a:lnTo>
                    <a:pt x="55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3" y="39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4" y="74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2" y="126"/>
                  </a:lnTo>
                  <a:lnTo>
                    <a:pt x="4" y="136"/>
                  </a:lnTo>
                  <a:lnTo>
                    <a:pt x="9" y="146"/>
                  </a:lnTo>
                  <a:lnTo>
                    <a:pt x="13" y="155"/>
                  </a:lnTo>
                  <a:lnTo>
                    <a:pt x="18" y="164"/>
                  </a:lnTo>
                  <a:lnTo>
                    <a:pt x="23" y="171"/>
                  </a:lnTo>
                  <a:lnTo>
                    <a:pt x="31" y="179"/>
                  </a:lnTo>
                  <a:lnTo>
                    <a:pt x="38" y="185"/>
                  </a:lnTo>
                  <a:lnTo>
                    <a:pt x="46" y="192"/>
                  </a:lnTo>
                  <a:lnTo>
                    <a:pt x="55" y="197"/>
                  </a:lnTo>
                  <a:lnTo>
                    <a:pt x="64" y="201"/>
                  </a:lnTo>
                  <a:lnTo>
                    <a:pt x="74" y="206"/>
                  </a:lnTo>
                  <a:lnTo>
                    <a:pt x="83" y="208"/>
                  </a:lnTo>
                  <a:lnTo>
                    <a:pt x="94" y="209"/>
                  </a:lnTo>
                  <a:lnTo>
                    <a:pt x="105" y="210"/>
                  </a:lnTo>
                  <a:lnTo>
                    <a:pt x="115" y="209"/>
                  </a:lnTo>
                  <a:lnTo>
                    <a:pt x="126" y="208"/>
                  </a:lnTo>
                  <a:lnTo>
                    <a:pt x="136" y="206"/>
                  </a:lnTo>
                  <a:lnTo>
                    <a:pt x="145" y="201"/>
                  </a:lnTo>
                  <a:lnTo>
                    <a:pt x="155" y="197"/>
                  </a:lnTo>
                  <a:lnTo>
                    <a:pt x="164" y="192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6" y="171"/>
                  </a:lnTo>
                  <a:lnTo>
                    <a:pt x="191" y="164"/>
                  </a:lnTo>
                  <a:lnTo>
                    <a:pt x="197" y="155"/>
                  </a:lnTo>
                  <a:lnTo>
                    <a:pt x="201" y="146"/>
                  </a:lnTo>
                  <a:lnTo>
                    <a:pt x="205" y="136"/>
                  </a:lnTo>
                  <a:lnTo>
                    <a:pt x="207" y="126"/>
                  </a:lnTo>
                  <a:lnTo>
                    <a:pt x="210" y="116"/>
                  </a:lnTo>
                  <a:lnTo>
                    <a:pt x="210" y="105"/>
                  </a:lnTo>
                  <a:lnTo>
                    <a:pt x="210" y="94"/>
                  </a:lnTo>
                  <a:lnTo>
                    <a:pt x="207" y="84"/>
                  </a:lnTo>
                  <a:lnTo>
                    <a:pt x="205" y="74"/>
                  </a:lnTo>
                  <a:lnTo>
                    <a:pt x="201" y="64"/>
                  </a:lnTo>
                  <a:lnTo>
                    <a:pt x="197" y="55"/>
                  </a:lnTo>
                  <a:lnTo>
                    <a:pt x="191" y="46"/>
                  </a:lnTo>
                  <a:lnTo>
                    <a:pt x="186" y="39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4" y="18"/>
                  </a:lnTo>
                  <a:lnTo>
                    <a:pt x="155" y="13"/>
                  </a:lnTo>
                  <a:lnTo>
                    <a:pt x="145" y="9"/>
                  </a:lnTo>
                  <a:lnTo>
                    <a:pt x="136" y="4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19E1A1-0BDF-49EC-B572-38747EA98E43}"/>
              </a:ext>
            </a:extLst>
          </p:cNvPr>
          <p:cNvGrpSpPr/>
          <p:nvPr/>
        </p:nvGrpSpPr>
        <p:grpSpPr>
          <a:xfrm>
            <a:off x="5884181" y="1929078"/>
            <a:ext cx="446088" cy="461468"/>
            <a:chOff x="4894263" y="4191000"/>
            <a:chExt cx="276225" cy="285751"/>
          </a:xfrm>
          <a:solidFill>
            <a:srgbClr val="060943"/>
          </a:solidFill>
        </p:grpSpPr>
        <p:sp>
          <p:nvSpPr>
            <p:cNvPr id="25" name="Freeform 181">
              <a:extLst>
                <a:ext uri="{FF2B5EF4-FFF2-40B4-BE49-F238E27FC236}">
                  <a16:creationId xmlns:a16="http://schemas.microsoft.com/office/drawing/2014/main" id="{4EA610DD-FCA6-4817-8A4F-AE5268D22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5700" y="4325938"/>
              <a:ext cx="133350" cy="150813"/>
            </a:xfrm>
            <a:custGeom>
              <a:avLst/>
              <a:gdLst>
                <a:gd name="T0" fmla="*/ 239 w 420"/>
                <a:gd name="T1" fmla="*/ 347 h 479"/>
                <a:gd name="T2" fmla="*/ 307 w 420"/>
                <a:gd name="T3" fmla="*/ 307 h 479"/>
                <a:gd name="T4" fmla="*/ 367 w 420"/>
                <a:gd name="T5" fmla="*/ 423 h 479"/>
                <a:gd name="T6" fmla="*/ 239 w 420"/>
                <a:gd name="T7" fmla="*/ 347 h 479"/>
                <a:gd name="T8" fmla="*/ 211 w 420"/>
                <a:gd name="T9" fmla="*/ 364 h 479"/>
                <a:gd name="T10" fmla="*/ 351 w 420"/>
                <a:gd name="T11" fmla="*/ 449 h 479"/>
                <a:gd name="T12" fmla="*/ 69 w 420"/>
                <a:gd name="T13" fmla="*/ 449 h 479"/>
                <a:gd name="T14" fmla="*/ 211 w 420"/>
                <a:gd name="T15" fmla="*/ 364 h 479"/>
                <a:gd name="T16" fmla="*/ 181 w 420"/>
                <a:gd name="T17" fmla="*/ 347 h 479"/>
                <a:gd name="T18" fmla="*/ 53 w 420"/>
                <a:gd name="T19" fmla="*/ 423 h 479"/>
                <a:gd name="T20" fmla="*/ 114 w 420"/>
                <a:gd name="T21" fmla="*/ 307 h 479"/>
                <a:gd name="T22" fmla="*/ 181 w 420"/>
                <a:gd name="T23" fmla="*/ 347 h 479"/>
                <a:gd name="T24" fmla="*/ 272 w 420"/>
                <a:gd name="T25" fmla="*/ 239 h 479"/>
                <a:gd name="T26" fmla="*/ 293 w 420"/>
                <a:gd name="T27" fmla="*/ 280 h 479"/>
                <a:gd name="T28" fmla="*/ 211 w 420"/>
                <a:gd name="T29" fmla="*/ 329 h 479"/>
                <a:gd name="T30" fmla="*/ 128 w 420"/>
                <a:gd name="T31" fmla="*/ 280 h 479"/>
                <a:gd name="T32" fmla="*/ 149 w 420"/>
                <a:gd name="T33" fmla="*/ 239 h 479"/>
                <a:gd name="T34" fmla="*/ 272 w 420"/>
                <a:gd name="T35" fmla="*/ 239 h 479"/>
                <a:gd name="T36" fmla="*/ 211 w 420"/>
                <a:gd name="T37" fmla="*/ 121 h 479"/>
                <a:gd name="T38" fmla="*/ 256 w 420"/>
                <a:gd name="T39" fmla="*/ 209 h 479"/>
                <a:gd name="T40" fmla="*/ 165 w 420"/>
                <a:gd name="T41" fmla="*/ 209 h 479"/>
                <a:gd name="T42" fmla="*/ 211 w 420"/>
                <a:gd name="T43" fmla="*/ 121 h 479"/>
                <a:gd name="T44" fmla="*/ 226 w 420"/>
                <a:gd name="T45" fmla="*/ 85 h 479"/>
                <a:gd name="T46" fmla="*/ 226 w 420"/>
                <a:gd name="T47" fmla="*/ 15 h 479"/>
                <a:gd name="T48" fmla="*/ 225 w 420"/>
                <a:gd name="T49" fmla="*/ 11 h 479"/>
                <a:gd name="T50" fmla="*/ 223 w 420"/>
                <a:gd name="T51" fmla="*/ 8 h 479"/>
                <a:gd name="T52" fmla="*/ 222 w 420"/>
                <a:gd name="T53" fmla="*/ 6 h 479"/>
                <a:gd name="T54" fmla="*/ 220 w 420"/>
                <a:gd name="T55" fmla="*/ 4 h 479"/>
                <a:gd name="T56" fmla="*/ 218 w 420"/>
                <a:gd name="T57" fmla="*/ 2 h 479"/>
                <a:gd name="T58" fmla="*/ 216 w 420"/>
                <a:gd name="T59" fmla="*/ 1 h 479"/>
                <a:gd name="T60" fmla="*/ 213 w 420"/>
                <a:gd name="T61" fmla="*/ 0 h 479"/>
                <a:gd name="T62" fmla="*/ 211 w 420"/>
                <a:gd name="T63" fmla="*/ 0 h 479"/>
                <a:gd name="T64" fmla="*/ 207 w 420"/>
                <a:gd name="T65" fmla="*/ 0 h 479"/>
                <a:gd name="T66" fmla="*/ 204 w 420"/>
                <a:gd name="T67" fmla="*/ 1 h 479"/>
                <a:gd name="T68" fmla="*/ 202 w 420"/>
                <a:gd name="T69" fmla="*/ 2 h 479"/>
                <a:gd name="T70" fmla="*/ 200 w 420"/>
                <a:gd name="T71" fmla="*/ 4 h 479"/>
                <a:gd name="T72" fmla="*/ 198 w 420"/>
                <a:gd name="T73" fmla="*/ 6 h 479"/>
                <a:gd name="T74" fmla="*/ 197 w 420"/>
                <a:gd name="T75" fmla="*/ 8 h 479"/>
                <a:gd name="T76" fmla="*/ 196 w 420"/>
                <a:gd name="T77" fmla="*/ 11 h 479"/>
                <a:gd name="T78" fmla="*/ 196 w 420"/>
                <a:gd name="T79" fmla="*/ 15 h 479"/>
                <a:gd name="T80" fmla="*/ 196 w 420"/>
                <a:gd name="T81" fmla="*/ 85 h 479"/>
                <a:gd name="T82" fmla="*/ 2 w 420"/>
                <a:gd name="T83" fmla="*/ 456 h 479"/>
                <a:gd name="T84" fmla="*/ 1 w 420"/>
                <a:gd name="T85" fmla="*/ 461 h 479"/>
                <a:gd name="T86" fmla="*/ 0 w 420"/>
                <a:gd name="T87" fmla="*/ 464 h 479"/>
                <a:gd name="T88" fmla="*/ 1 w 420"/>
                <a:gd name="T89" fmla="*/ 468 h 479"/>
                <a:gd name="T90" fmla="*/ 2 w 420"/>
                <a:gd name="T91" fmla="*/ 471 h 479"/>
                <a:gd name="T92" fmla="*/ 5 w 420"/>
                <a:gd name="T93" fmla="*/ 475 h 479"/>
                <a:gd name="T94" fmla="*/ 8 w 420"/>
                <a:gd name="T95" fmla="*/ 477 h 479"/>
                <a:gd name="T96" fmla="*/ 12 w 420"/>
                <a:gd name="T97" fmla="*/ 478 h 479"/>
                <a:gd name="T98" fmla="*/ 15 w 420"/>
                <a:gd name="T99" fmla="*/ 479 h 479"/>
                <a:gd name="T100" fmla="*/ 405 w 420"/>
                <a:gd name="T101" fmla="*/ 479 h 479"/>
                <a:gd name="T102" fmla="*/ 409 w 420"/>
                <a:gd name="T103" fmla="*/ 478 h 479"/>
                <a:gd name="T104" fmla="*/ 413 w 420"/>
                <a:gd name="T105" fmla="*/ 477 h 479"/>
                <a:gd name="T106" fmla="*/ 415 w 420"/>
                <a:gd name="T107" fmla="*/ 475 h 479"/>
                <a:gd name="T108" fmla="*/ 418 w 420"/>
                <a:gd name="T109" fmla="*/ 471 h 479"/>
                <a:gd name="T110" fmla="*/ 419 w 420"/>
                <a:gd name="T111" fmla="*/ 468 h 479"/>
                <a:gd name="T112" fmla="*/ 420 w 420"/>
                <a:gd name="T113" fmla="*/ 464 h 479"/>
                <a:gd name="T114" fmla="*/ 419 w 420"/>
                <a:gd name="T115" fmla="*/ 461 h 479"/>
                <a:gd name="T116" fmla="*/ 418 w 420"/>
                <a:gd name="T117" fmla="*/ 456 h 479"/>
                <a:gd name="T118" fmla="*/ 226 w 420"/>
                <a:gd name="T119" fmla="*/ 8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479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2">
              <a:extLst>
                <a:ext uri="{FF2B5EF4-FFF2-40B4-BE49-F238E27FC236}">
                  <a16:creationId xmlns:a16="http://schemas.microsoft.com/office/drawing/2014/main" id="{C59038C4-08FF-432A-A661-EF28D0F9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4191000"/>
              <a:ext cx="276225" cy="246063"/>
            </a:xfrm>
            <a:custGeom>
              <a:avLst/>
              <a:gdLst>
                <a:gd name="T0" fmla="*/ 369 w 870"/>
                <a:gd name="T1" fmla="*/ 5 h 771"/>
                <a:gd name="T2" fmla="*/ 286 w 870"/>
                <a:gd name="T3" fmla="*/ 27 h 771"/>
                <a:gd name="T4" fmla="*/ 210 w 870"/>
                <a:gd name="T5" fmla="*/ 63 h 771"/>
                <a:gd name="T6" fmla="*/ 144 w 870"/>
                <a:gd name="T7" fmla="*/ 114 h 771"/>
                <a:gd name="T8" fmla="*/ 87 w 870"/>
                <a:gd name="T9" fmla="*/ 176 h 771"/>
                <a:gd name="T10" fmla="*/ 43 w 870"/>
                <a:gd name="T11" fmla="*/ 247 h 771"/>
                <a:gd name="T12" fmla="*/ 14 w 870"/>
                <a:gd name="T13" fmla="*/ 326 h 771"/>
                <a:gd name="T14" fmla="*/ 1 w 870"/>
                <a:gd name="T15" fmla="*/ 413 h 771"/>
                <a:gd name="T16" fmla="*/ 7 w 870"/>
                <a:gd name="T17" fmla="*/ 506 h 771"/>
                <a:gd name="T18" fmla="*/ 31 w 870"/>
                <a:gd name="T19" fmla="*/ 597 h 771"/>
                <a:gd name="T20" fmla="*/ 76 w 870"/>
                <a:gd name="T21" fmla="*/ 679 h 771"/>
                <a:gd name="T22" fmla="*/ 137 w 870"/>
                <a:gd name="T23" fmla="*/ 751 h 771"/>
                <a:gd name="T24" fmla="*/ 168 w 870"/>
                <a:gd name="T25" fmla="*/ 770 h 771"/>
                <a:gd name="T26" fmla="*/ 178 w 870"/>
                <a:gd name="T27" fmla="*/ 763 h 771"/>
                <a:gd name="T28" fmla="*/ 179 w 870"/>
                <a:gd name="T29" fmla="*/ 752 h 771"/>
                <a:gd name="T30" fmla="*/ 157 w 870"/>
                <a:gd name="T31" fmla="*/ 730 h 771"/>
                <a:gd name="T32" fmla="*/ 101 w 870"/>
                <a:gd name="T33" fmla="*/ 662 h 771"/>
                <a:gd name="T34" fmla="*/ 59 w 870"/>
                <a:gd name="T35" fmla="*/ 585 h 771"/>
                <a:gd name="T36" fmla="*/ 36 w 870"/>
                <a:gd name="T37" fmla="*/ 502 h 771"/>
                <a:gd name="T38" fmla="*/ 31 w 870"/>
                <a:gd name="T39" fmla="*/ 414 h 771"/>
                <a:gd name="T40" fmla="*/ 43 w 870"/>
                <a:gd name="T41" fmla="*/ 334 h 771"/>
                <a:gd name="T42" fmla="*/ 71 w 870"/>
                <a:gd name="T43" fmla="*/ 260 h 771"/>
                <a:gd name="T44" fmla="*/ 111 w 870"/>
                <a:gd name="T45" fmla="*/ 193 h 771"/>
                <a:gd name="T46" fmla="*/ 163 w 870"/>
                <a:gd name="T47" fmla="*/ 136 h 771"/>
                <a:gd name="T48" fmla="*/ 226 w 870"/>
                <a:gd name="T49" fmla="*/ 89 h 771"/>
                <a:gd name="T50" fmla="*/ 297 w 870"/>
                <a:gd name="T51" fmla="*/ 55 h 771"/>
                <a:gd name="T52" fmla="*/ 374 w 870"/>
                <a:gd name="T53" fmla="*/ 35 h 771"/>
                <a:gd name="T54" fmla="*/ 456 w 870"/>
                <a:gd name="T55" fmla="*/ 31 h 771"/>
                <a:gd name="T56" fmla="*/ 536 w 870"/>
                <a:gd name="T57" fmla="*/ 43 h 771"/>
                <a:gd name="T58" fmla="*/ 610 w 870"/>
                <a:gd name="T59" fmla="*/ 71 h 771"/>
                <a:gd name="T60" fmla="*/ 677 w 870"/>
                <a:gd name="T61" fmla="*/ 111 h 771"/>
                <a:gd name="T62" fmla="*/ 734 w 870"/>
                <a:gd name="T63" fmla="*/ 163 h 771"/>
                <a:gd name="T64" fmla="*/ 781 w 870"/>
                <a:gd name="T65" fmla="*/ 226 h 771"/>
                <a:gd name="T66" fmla="*/ 815 w 870"/>
                <a:gd name="T67" fmla="*/ 296 h 771"/>
                <a:gd name="T68" fmla="*/ 835 w 870"/>
                <a:gd name="T69" fmla="*/ 373 h 771"/>
                <a:gd name="T70" fmla="*/ 839 w 870"/>
                <a:gd name="T71" fmla="*/ 457 h 771"/>
                <a:gd name="T72" fmla="*/ 825 w 870"/>
                <a:gd name="T73" fmla="*/ 545 h 771"/>
                <a:gd name="T74" fmla="*/ 793 w 870"/>
                <a:gd name="T75" fmla="*/ 625 h 771"/>
                <a:gd name="T76" fmla="*/ 744 w 870"/>
                <a:gd name="T77" fmla="*/ 698 h 771"/>
                <a:gd name="T78" fmla="*/ 694 w 870"/>
                <a:gd name="T79" fmla="*/ 747 h 771"/>
                <a:gd name="T80" fmla="*/ 691 w 870"/>
                <a:gd name="T81" fmla="*/ 758 h 771"/>
                <a:gd name="T82" fmla="*/ 697 w 870"/>
                <a:gd name="T83" fmla="*/ 767 h 771"/>
                <a:gd name="T84" fmla="*/ 707 w 870"/>
                <a:gd name="T85" fmla="*/ 770 h 771"/>
                <a:gd name="T86" fmla="*/ 733 w 870"/>
                <a:gd name="T87" fmla="*/ 751 h 771"/>
                <a:gd name="T88" fmla="*/ 795 w 870"/>
                <a:gd name="T89" fmla="*/ 679 h 771"/>
                <a:gd name="T90" fmla="*/ 839 w 870"/>
                <a:gd name="T91" fmla="*/ 597 h 771"/>
                <a:gd name="T92" fmla="*/ 863 w 870"/>
                <a:gd name="T93" fmla="*/ 506 h 771"/>
                <a:gd name="T94" fmla="*/ 869 w 870"/>
                <a:gd name="T95" fmla="*/ 413 h 771"/>
                <a:gd name="T96" fmla="*/ 856 w 870"/>
                <a:gd name="T97" fmla="*/ 326 h 771"/>
                <a:gd name="T98" fmla="*/ 827 w 870"/>
                <a:gd name="T99" fmla="*/ 247 h 771"/>
                <a:gd name="T100" fmla="*/ 783 w 870"/>
                <a:gd name="T101" fmla="*/ 176 h 771"/>
                <a:gd name="T102" fmla="*/ 728 w 870"/>
                <a:gd name="T103" fmla="*/ 114 h 771"/>
                <a:gd name="T104" fmla="*/ 660 w 870"/>
                <a:gd name="T105" fmla="*/ 63 h 771"/>
                <a:gd name="T106" fmla="*/ 584 w 870"/>
                <a:gd name="T107" fmla="*/ 27 h 771"/>
                <a:gd name="T108" fmla="*/ 501 w 870"/>
                <a:gd name="T109" fmla="*/ 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0" h="771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3">
              <a:extLst>
                <a:ext uri="{FF2B5EF4-FFF2-40B4-BE49-F238E27FC236}">
                  <a16:creationId xmlns:a16="http://schemas.microsoft.com/office/drawing/2014/main" id="{8CE54D79-55DF-4419-92E2-DB5F9A8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4238625"/>
              <a:ext cx="180975" cy="144463"/>
            </a:xfrm>
            <a:custGeom>
              <a:avLst/>
              <a:gdLst>
                <a:gd name="T0" fmla="*/ 256 w 570"/>
                <a:gd name="T1" fmla="*/ 2 h 451"/>
                <a:gd name="T2" fmla="*/ 214 w 570"/>
                <a:gd name="T3" fmla="*/ 10 h 451"/>
                <a:gd name="T4" fmla="*/ 174 w 570"/>
                <a:gd name="T5" fmla="*/ 22 h 451"/>
                <a:gd name="T6" fmla="*/ 138 w 570"/>
                <a:gd name="T7" fmla="*/ 42 h 451"/>
                <a:gd name="T8" fmla="*/ 104 w 570"/>
                <a:gd name="T9" fmla="*/ 65 h 451"/>
                <a:gd name="T10" fmla="*/ 75 w 570"/>
                <a:gd name="T11" fmla="*/ 94 h 451"/>
                <a:gd name="T12" fmla="*/ 49 w 570"/>
                <a:gd name="T13" fmla="*/ 126 h 451"/>
                <a:gd name="T14" fmla="*/ 29 w 570"/>
                <a:gd name="T15" fmla="*/ 161 h 451"/>
                <a:gd name="T16" fmla="*/ 13 w 570"/>
                <a:gd name="T17" fmla="*/ 201 h 451"/>
                <a:gd name="T18" fmla="*/ 3 w 570"/>
                <a:gd name="T19" fmla="*/ 242 h 451"/>
                <a:gd name="T20" fmla="*/ 0 w 570"/>
                <a:gd name="T21" fmla="*/ 286 h 451"/>
                <a:gd name="T22" fmla="*/ 7 w 570"/>
                <a:gd name="T23" fmla="*/ 349 h 451"/>
                <a:gd name="T24" fmla="*/ 28 w 570"/>
                <a:gd name="T25" fmla="*/ 407 h 451"/>
                <a:gd name="T26" fmla="*/ 51 w 570"/>
                <a:gd name="T27" fmla="*/ 447 h 451"/>
                <a:gd name="T28" fmla="*/ 61 w 570"/>
                <a:gd name="T29" fmla="*/ 451 h 451"/>
                <a:gd name="T30" fmla="*/ 72 w 570"/>
                <a:gd name="T31" fmla="*/ 446 h 451"/>
                <a:gd name="T32" fmla="*/ 76 w 570"/>
                <a:gd name="T33" fmla="*/ 438 h 451"/>
                <a:gd name="T34" fmla="*/ 75 w 570"/>
                <a:gd name="T35" fmla="*/ 430 h 451"/>
                <a:gd name="T36" fmla="*/ 55 w 570"/>
                <a:gd name="T37" fmla="*/ 395 h 451"/>
                <a:gd name="T38" fmla="*/ 36 w 570"/>
                <a:gd name="T39" fmla="*/ 341 h 451"/>
                <a:gd name="T40" fmla="*/ 30 w 570"/>
                <a:gd name="T41" fmla="*/ 286 h 451"/>
                <a:gd name="T42" fmla="*/ 33 w 570"/>
                <a:gd name="T43" fmla="*/ 246 h 451"/>
                <a:gd name="T44" fmla="*/ 42 w 570"/>
                <a:gd name="T45" fmla="*/ 210 h 451"/>
                <a:gd name="T46" fmla="*/ 56 w 570"/>
                <a:gd name="T47" fmla="*/ 174 h 451"/>
                <a:gd name="T48" fmla="*/ 74 w 570"/>
                <a:gd name="T49" fmla="*/ 143 h 451"/>
                <a:gd name="T50" fmla="*/ 96 w 570"/>
                <a:gd name="T51" fmla="*/ 114 h 451"/>
                <a:gd name="T52" fmla="*/ 123 w 570"/>
                <a:gd name="T53" fmla="*/ 89 h 451"/>
                <a:gd name="T54" fmla="*/ 153 w 570"/>
                <a:gd name="T55" fmla="*/ 67 h 451"/>
                <a:gd name="T56" fmla="*/ 186 w 570"/>
                <a:gd name="T57" fmla="*/ 50 h 451"/>
                <a:gd name="T58" fmla="*/ 221 w 570"/>
                <a:gd name="T59" fmla="*/ 38 h 451"/>
                <a:gd name="T60" fmla="*/ 259 w 570"/>
                <a:gd name="T61" fmla="*/ 32 h 451"/>
                <a:gd name="T62" fmla="*/ 298 w 570"/>
                <a:gd name="T63" fmla="*/ 31 h 451"/>
                <a:gd name="T64" fmla="*/ 336 w 570"/>
                <a:gd name="T65" fmla="*/ 35 h 451"/>
                <a:gd name="T66" fmla="*/ 372 w 570"/>
                <a:gd name="T67" fmla="*/ 46 h 451"/>
                <a:gd name="T68" fmla="*/ 406 w 570"/>
                <a:gd name="T69" fmla="*/ 61 h 451"/>
                <a:gd name="T70" fmla="*/ 438 w 570"/>
                <a:gd name="T71" fmla="*/ 81 h 451"/>
                <a:gd name="T72" fmla="*/ 465 w 570"/>
                <a:gd name="T73" fmla="*/ 105 h 451"/>
                <a:gd name="T74" fmla="*/ 489 w 570"/>
                <a:gd name="T75" fmla="*/ 133 h 451"/>
                <a:gd name="T76" fmla="*/ 509 w 570"/>
                <a:gd name="T77" fmla="*/ 164 h 451"/>
                <a:gd name="T78" fmla="*/ 524 w 570"/>
                <a:gd name="T79" fmla="*/ 198 h 451"/>
                <a:gd name="T80" fmla="*/ 535 w 570"/>
                <a:gd name="T81" fmla="*/ 234 h 451"/>
                <a:gd name="T82" fmla="*/ 539 w 570"/>
                <a:gd name="T83" fmla="*/ 272 h 451"/>
                <a:gd name="T84" fmla="*/ 537 w 570"/>
                <a:gd name="T85" fmla="*/ 323 h 451"/>
                <a:gd name="T86" fmla="*/ 523 w 570"/>
                <a:gd name="T87" fmla="*/ 378 h 451"/>
                <a:gd name="T88" fmla="*/ 496 w 570"/>
                <a:gd name="T89" fmla="*/ 427 h 451"/>
                <a:gd name="T90" fmla="*/ 494 w 570"/>
                <a:gd name="T91" fmla="*/ 435 h 451"/>
                <a:gd name="T92" fmla="*/ 496 w 570"/>
                <a:gd name="T93" fmla="*/ 444 h 451"/>
                <a:gd name="T94" fmla="*/ 504 w 570"/>
                <a:gd name="T95" fmla="*/ 449 h 451"/>
                <a:gd name="T96" fmla="*/ 512 w 570"/>
                <a:gd name="T97" fmla="*/ 450 h 451"/>
                <a:gd name="T98" fmla="*/ 520 w 570"/>
                <a:gd name="T99" fmla="*/ 446 h 451"/>
                <a:gd name="T100" fmla="*/ 542 w 570"/>
                <a:gd name="T101" fmla="*/ 407 h 451"/>
                <a:gd name="T102" fmla="*/ 563 w 570"/>
                <a:gd name="T103" fmla="*/ 348 h 451"/>
                <a:gd name="T104" fmla="*/ 570 w 570"/>
                <a:gd name="T105" fmla="*/ 286 h 451"/>
                <a:gd name="T106" fmla="*/ 567 w 570"/>
                <a:gd name="T107" fmla="*/ 242 h 451"/>
                <a:gd name="T108" fmla="*/ 557 w 570"/>
                <a:gd name="T109" fmla="*/ 201 h 451"/>
                <a:gd name="T110" fmla="*/ 541 w 570"/>
                <a:gd name="T111" fmla="*/ 161 h 451"/>
                <a:gd name="T112" fmla="*/ 521 w 570"/>
                <a:gd name="T113" fmla="*/ 126 h 451"/>
                <a:gd name="T114" fmla="*/ 496 w 570"/>
                <a:gd name="T115" fmla="*/ 94 h 451"/>
                <a:gd name="T116" fmla="*/ 466 w 570"/>
                <a:gd name="T117" fmla="*/ 65 h 451"/>
                <a:gd name="T118" fmla="*/ 433 w 570"/>
                <a:gd name="T119" fmla="*/ 42 h 451"/>
                <a:gd name="T120" fmla="*/ 396 w 570"/>
                <a:gd name="T121" fmla="*/ 22 h 451"/>
                <a:gd name="T122" fmla="*/ 356 w 570"/>
                <a:gd name="T123" fmla="*/ 10 h 451"/>
                <a:gd name="T124" fmla="*/ 314 w 570"/>
                <a:gd name="T125" fmla="*/ 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0" h="451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4">
              <a:extLst>
                <a:ext uri="{FF2B5EF4-FFF2-40B4-BE49-F238E27FC236}">
                  <a16:creationId xmlns:a16="http://schemas.microsoft.com/office/drawing/2014/main" id="{20452894-8A25-4BD1-B692-24F47CE6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287838"/>
              <a:ext cx="85725" cy="55563"/>
            </a:xfrm>
            <a:custGeom>
              <a:avLst/>
              <a:gdLst>
                <a:gd name="T0" fmla="*/ 249 w 270"/>
                <a:gd name="T1" fmla="*/ 179 h 179"/>
                <a:gd name="T2" fmla="*/ 256 w 270"/>
                <a:gd name="T3" fmla="*/ 178 h 179"/>
                <a:gd name="T4" fmla="*/ 264 w 270"/>
                <a:gd name="T5" fmla="*/ 173 h 179"/>
                <a:gd name="T6" fmla="*/ 267 w 270"/>
                <a:gd name="T7" fmla="*/ 160 h 179"/>
                <a:gd name="T8" fmla="*/ 269 w 270"/>
                <a:gd name="T9" fmla="*/ 143 h 179"/>
                <a:gd name="T10" fmla="*/ 269 w 270"/>
                <a:gd name="T11" fmla="*/ 121 h 179"/>
                <a:gd name="T12" fmla="*/ 264 w 270"/>
                <a:gd name="T13" fmla="*/ 94 h 179"/>
                <a:gd name="T14" fmla="*/ 253 w 270"/>
                <a:gd name="T15" fmla="*/ 70 h 179"/>
                <a:gd name="T16" fmla="*/ 239 w 270"/>
                <a:gd name="T17" fmla="*/ 49 h 179"/>
                <a:gd name="T18" fmla="*/ 221 w 270"/>
                <a:gd name="T19" fmla="*/ 30 h 179"/>
                <a:gd name="T20" fmla="*/ 200 w 270"/>
                <a:gd name="T21" fmla="*/ 16 h 179"/>
                <a:gd name="T22" fmla="*/ 175 w 270"/>
                <a:gd name="T23" fmla="*/ 5 h 179"/>
                <a:gd name="T24" fmla="*/ 148 w 270"/>
                <a:gd name="T25" fmla="*/ 0 h 179"/>
                <a:gd name="T26" fmla="*/ 122 w 270"/>
                <a:gd name="T27" fmla="*/ 0 h 179"/>
                <a:gd name="T28" fmla="*/ 95 w 270"/>
                <a:gd name="T29" fmla="*/ 5 h 179"/>
                <a:gd name="T30" fmla="*/ 71 w 270"/>
                <a:gd name="T31" fmla="*/ 16 h 179"/>
                <a:gd name="T32" fmla="*/ 49 w 270"/>
                <a:gd name="T33" fmla="*/ 30 h 179"/>
                <a:gd name="T34" fmla="*/ 31 w 270"/>
                <a:gd name="T35" fmla="*/ 49 h 179"/>
                <a:gd name="T36" fmla="*/ 17 w 270"/>
                <a:gd name="T37" fmla="*/ 70 h 179"/>
                <a:gd name="T38" fmla="*/ 6 w 270"/>
                <a:gd name="T39" fmla="*/ 94 h 179"/>
                <a:gd name="T40" fmla="*/ 1 w 270"/>
                <a:gd name="T41" fmla="*/ 121 h 179"/>
                <a:gd name="T42" fmla="*/ 1 w 270"/>
                <a:gd name="T43" fmla="*/ 151 h 179"/>
                <a:gd name="T44" fmla="*/ 5 w 270"/>
                <a:gd name="T45" fmla="*/ 169 h 179"/>
                <a:gd name="T46" fmla="*/ 8 w 270"/>
                <a:gd name="T47" fmla="*/ 174 h 179"/>
                <a:gd name="T48" fmla="*/ 14 w 270"/>
                <a:gd name="T49" fmla="*/ 176 h 179"/>
                <a:gd name="T50" fmla="*/ 19 w 270"/>
                <a:gd name="T51" fmla="*/ 177 h 179"/>
                <a:gd name="T52" fmla="*/ 25 w 270"/>
                <a:gd name="T53" fmla="*/ 176 h 179"/>
                <a:gd name="T54" fmla="*/ 30 w 270"/>
                <a:gd name="T55" fmla="*/ 173 h 179"/>
                <a:gd name="T56" fmla="*/ 33 w 270"/>
                <a:gd name="T57" fmla="*/ 168 h 179"/>
                <a:gd name="T58" fmla="*/ 34 w 270"/>
                <a:gd name="T59" fmla="*/ 162 h 179"/>
                <a:gd name="T60" fmla="*/ 31 w 270"/>
                <a:gd name="T61" fmla="*/ 146 h 179"/>
                <a:gd name="T62" fmla="*/ 31 w 270"/>
                <a:gd name="T63" fmla="*/ 124 h 179"/>
                <a:gd name="T64" fmla="*/ 35 w 270"/>
                <a:gd name="T65" fmla="*/ 104 h 179"/>
                <a:gd name="T66" fmla="*/ 43 w 270"/>
                <a:gd name="T67" fmla="*/ 84 h 179"/>
                <a:gd name="T68" fmla="*/ 54 w 270"/>
                <a:gd name="T69" fmla="*/ 67 h 179"/>
                <a:gd name="T70" fmla="*/ 68 w 270"/>
                <a:gd name="T71" fmla="*/ 53 h 179"/>
                <a:gd name="T72" fmla="*/ 85 w 270"/>
                <a:gd name="T73" fmla="*/ 41 h 179"/>
                <a:gd name="T74" fmla="*/ 104 w 270"/>
                <a:gd name="T75" fmla="*/ 34 h 179"/>
                <a:gd name="T76" fmla="*/ 125 w 270"/>
                <a:gd name="T77" fmla="*/ 30 h 179"/>
                <a:gd name="T78" fmla="*/ 146 w 270"/>
                <a:gd name="T79" fmla="*/ 30 h 179"/>
                <a:gd name="T80" fmla="*/ 167 w 270"/>
                <a:gd name="T81" fmla="*/ 34 h 179"/>
                <a:gd name="T82" fmla="*/ 185 w 270"/>
                <a:gd name="T83" fmla="*/ 41 h 179"/>
                <a:gd name="T84" fmla="*/ 202 w 270"/>
                <a:gd name="T85" fmla="*/ 53 h 179"/>
                <a:gd name="T86" fmla="*/ 216 w 270"/>
                <a:gd name="T87" fmla="*/ 67 h 179"/>
                <a:gd name="T88" fmla="*/ 228 w 270"/>
                <a:gd name="T89" fmla="*/ 84 h 179"/>
                <a:gd name="T90" fmla="*/ 235 w 270"/>
                <a:gd name="T91" fmla="*/ 104 h 179"/>
                <a:gd name="T92" fmla="*/ 239 w 270"/>
                <a:gd name="T93" fmla="*/ 124 h 179"/>
                <a:gd name="T94" fmla="*/ 239 w 270"/>
                <a:gd name="T95" fmla="*/ 147 h 179"/>
                <a:gd name="T96" fmla="*/ 236 w 270"/>
                <a:gd name="T97" fmla="*/ 163 h 179"/>
                <a:gd name="T98" fmla="*/ 237 w 270"/>
                <a:gd name="T99" fmla="*/ 170 h 179"/>
                <a:gd name="T100" fmla="*/ 240 w 270"/>
                <a:gd name="T101" fmla="*/ 174 h 179"/>
                <a:gd name="T102" fmla="*/ 245 w 270"/>
                <a:gd name="T103" fmla="*/ 17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179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148">
            <a:extLst>
              <a:ext uri="{FF2B5EF4-FFF2-40B4-BE49-F238E27FC236}">
                <a16:creationId xmlns:a16="http://schemas.microsoft.com/office/drawing/2014/main" id="{36982079-807C-42FA-B543-941963CC3E45}"/>
              </a:ext>
            </a:extLst>
          </p:cNvPr>
          <p:cNvSpPr>
            <a:spLocks noEditPoints="1"/>
          </p:cNvSpPr>
          <p:nvPr/>
        </p:nvSpPr>
        <p:spPr bwMode="auto">
          <a:xfrm>
            <a:off x="9807178" y="1978819"/>
            <a:ext cx="474464" cy="392752"/>
          </a:xfrm>
          <a:custGeom>
            <a:avLst/>
            <a:gdLst>
              <a:gd name="T0" fmla="*/ 855 w 900"/>
              <a:gd name="T1" fmla="*/ 363 h 748"/>
              <a:gd name="T2" fmla="*/ 810 w 900"/>
              <a:gd name="T3" fmla="*/ 373 h 748"/>
              <a:gd name="T4" fmla="*/ 849 w 900"/>
              <a:gd name="T5" fmla="*/ 261 h 748"/>
              <a:gd name="T6" fmla="*/ 870 w 900"/>
              <a:gd name="T7" fmla="*/ 299 h 748"/>
              <a:gd name="T8" fmla="*/ 682 w 900"/>
              <a:gd name="T9" fmla="*/ 548 h 748"/>
              <a:gd name="T10" fmla="*/ 550 w 900"/>
              <a:gd name="T11" fmla="*/ 497 h 748"/>
              <a:gd name="T12" fmla="*/ 382 w 900"/>
              <a:gd name="T13" fmla="*/ 461 h 748"/>
              <a:gd name="T14" fmla="*/ 383 w 900"/>
              <a:gd name="T15" fmla="*/ 166 h 748"/>
              <a:gd name="T16" fmla="*/ 552 w 900"/>
              <a:gd name="T17" fmla="*/ 133 h 748"/>
              <a:gd name="T18" fmla="*/ 685 w 900"/>
              <a:gd name="T19" fmla="*/ 83 h 748"/>
              <a:gd name="T20" fmla="*/ 780 w 900"/>
              <a:gd name="T21" fmla="*/ 595 h 748"/>
              <a:gd name="T22" fmla="*/ 83 w 900"/>
              <a:gd name="T23" fmla="*/ 442 h 748"/>
              <a:gd name="T24" fmla="*/ 49 w 900"/>
              <a:gd name="T25" fmla="*/ 417 h 748"/>
              <a:gd name="T26" fmla="*/ 32 w 900"/>
              <a:gd name="T27" fmla="*/ 378 h 748"/>
              <a:gd name="T28" fmla="*/ 32 w 900"/>
              <a:gd name="T29" fmla="*/ 264 h 748"/>
              <a:gd name="T30" fmla="*/ 48 w 900"/>
              <a:gd name="T31" fmla="*/ 219 h 748"/>
              <a:gd name="T32" fmla="*/ 82 w 900"/>
              <a:gd name="T33" fmla="*/ 187 h 748"/>
              <a:gd name="T34" fmla="*/ 165 w 900"/>
              <a:gd name="T35" fmla="*/ 179 h 748"/>
              <a:gd name="T36" fmla="*/ 270 w 900"/>
              <a:gd name="T37" fmla="*/ 450 h 748"/>
              <a:gd name="T38" fmla="*/ 120 w 900"/>
              <a:gd name="T39" fmla="*/ 448 h 748"/>
              <a:gd name="T40" fmla="*/ 808 w 900"/>
              <a:gd name="T41" fmla="*/ 8 h 748"/>
              <a:gd name="T42" fmla="*/ 792 w 900"/>
              <a:gd name="T43" fmla="*/ 0 h 748"/>
              <a:gd name="T44" fmla="*/ 638 w 900"/>
              <a:gd name="T45" fmla="*/ 72 h 748"/>
              <a:gd name="T46" fmla="*/ 464 w 900"/>
              <a:gd name="T47" fmla="*/ 122 h 748"/>
              <a:gd name="T48" fmla="*/ 225 w 900"/>
              <a:gd name="T49" fmla="*/ 148 h 748"/>
              <a:gd name="T50" fmla="*/ 85 w 900"/>
              <a:gd name="T51" fmla="*/ 154 h 748"/>
              <a:gd name="T52" fmla="*/ 35 w 900"/>
              <a:gd name="T53" fmla="*/ 187 h 748"/>
              <a:gd name="T54" fmla="*/ 5 w 900"/>
              <a:gd name="T55" fmla="*/ 243 h 748"/>
              <a:gd name="T56" fmla="*/ 1 w 900"/>
              <a:gd name="T57" fmla="*/ 371 h 748"/>
              <a:gd name="T58" fmla="*/ 19 w 900"/>
              <a:gd name="T59" fmla="*/ 427 h 748"/>
              <a:gd name="T60" fmla="*/ 61 w 900"/>
              <a:gd name="T61" fmla="*/ 464 h 748"/>
              <a:gd name="T62" fmla="*/ 120 w 900"/>
              <a:gd name="T63" fmla="*/ 478 h 748"/>
              <a:gd name="T64" fmla="*/ 270 w 900"/>
              <a:gd name="T65" fmla="*/ 480 h 748"/>
              <a:gd name="T66" fmla="*/ 288 w 900"/>
              <a:gd name="T67" fmla="*/ 584 h 748"/>
              <a:gd name="T68" fmla="*/ 335 w 900"/>
              <a:gd name="T69" fmla="*/ 672 h 748"/>
              <a:gd name="T70" fmla="*/ 408 w 900"/>
              <a:gd name="T71" fmla="*/ 737 h 748"/>
              <a:gd name="T72" fmla="*/ 439 w 900"/>
              <a:gd name="T73" fmla="*/ 746 h 748"/>
              <a:gd name="T74" fmla="*/ 446 w 900"/>
              <a:gd name="T75" fmla="*/ 731 h 748"/>
              <a:gd name="T76" fmla="*/ 438 w 900"/>
              <a:gd name="T77" fmla="*/ 719 h 748"/>
              <a:gd name="T78" fmla="*/ 370 w 900"/>
              <a:gd name="T79" fmla="*/ 666 h 748"/>
              <a:gd name="T80" fmla="*/ 323 w 900"/>
              <a:gd name="T81" fmla="*/ 592 h 748"/>
              <a:gd name="T82" fmla="*/ 301 w 900"/>
              <a:gd name="T83" fmla="*/ 502 h 748"/>
              <a:gd name="T84" fmla="*/ 448 w 900"/>
              <a:gd name="T85" fmla="*/ 503 h 748"/>
              <a:gd name="T86" fmla="*/ 595 w 900"/>
              <a:gd name="T87" fmla="*/ 543 h 748"/>
              <a:gd name="T88" fmla="*/ 761 w 900"/>
              <a:gd name="T89" fmla="*/ 619 h 748"/>
              <a:gd name="T90" fmla="*/ 802 w 900"/>
              <a:gd name="T91" fmla="*/ 632 h 748"/>
              <a:gd name="T92" fmla="*/ 810 w 900"/>
              <a:gd name="T93" fmla="*/ 403 h 748"/>
              <a:gd name="T94" fmla="*/ 854 w 900"/>
              <a:gd name="T95" fmla="*/ 398 h 748"/>
              <a:gd name="T96" fmla="*/ 883 w 900"/>
              <a:gd name="T97" fmla="*/ 379 h 748"/>
              <a:gd name="T98" fmla="*/ 897 w 900"/>
              <a:gd name="T99" fmla="*/ 350 h 748"/>
              <a:gd name="T100" fmla="*/ 897 w 900"/>
              <a:gd name="T101" fmla="*/ 284 h 748"/>
              <a:gd name="T102" fmla="*/ 881 w 900"/>
              <a:gd name="T103" fmla="*/ 251 h 748"/>
              <a:gd name="T104" fmla="*/ 853 w 900"/>
              <a:gd name="T105" fmla="*/ 22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00" h="748">
                <a:moveTo>
                  <a:pt x="870" y="336"/>
                </a:moveTo>
                <a:lnTo>
                  <a:pt x="869" y="345"/>
                </a:lnTo>
                <a:lnTo>
                  <a:pt x="865" y="352"/>
                </a:lnTo>
                <a:lnTo>
                  <a:pt x="861" y="357"/>
                </a:lnTo>
                <a:lnTo>
                  <a:pt x="855" y="363"/>
                </a:lnTo>
                <a:lnTo>
                  <a:pt x="848" y="367"/>
                </a:lnTo>
                <a:lnTo>
                  <a:pt x="841" y="370"/>
                </a:lnTo>
                <a:lnTo>
                  <a:pt x="832" y="372"/>
                </a:lnTo>
                <a:lnTo>
                  <a:pt x="825" y="373"/>
                </a:lnTo>
                <a:lnTo>
                  <a:pt x="810" y="373"/>
                </a:lnTo>
                <a:lnTo>
                  <a:pt x="810" y="254"/>
                </a:lnTo>
                <a:lnTo>
                  <a:pt x="825" y="254"/>
                </a:lnTo>
                <a:lnTo>
                  <a:pt x="833" y="254"/>
                </a:lnTo>
                <a:lnTo>
                  <a:pt x="841" y="257"/>
                </a:lnTo>
                <a:lnTo>
                  <a:pt x="849" y="261"/>
                </a:lnTo>
                <a:lnTo>
                  <a:pt x="856" y="267"/>
                </a:lnTo>
                <a:lnTo>
                  <a:pt x="861" y="274"/>
                </a:lnTo>
                <a:lnTo>
                  <a:pt x="865" y="281"/>
                </a:lnTo>
                <a:lnTo>
                  <a:pt x="869" y="290"/>
                </a:lnTo>
                <a:lnTo>
                  <a:pt x="870" y="299"/>
                </a:lnTo>
                <a:lnTo>
                  <a:pt x="870" y="336"/>
                </a:lnTo>
                <a:close/>
                <a:moveTo>
                  <a:pt x="780" y="595"/>
                </a:moveTo>
                <a:lnTo>
                  <a:pt x="774" y="593"/>
                </a:lnTo>
                <a:lnTo>
                  <a:pt x="730" y="570"/>
                </a:lnTo>
                <a:lnTo>
                  <a:pt x="682" y="548"/>
                </a:lnTo>
                <a:lnTo>
                  <a:pt x="658" y="537"/>
                </a:lnTo>
                <a:lnTo>
                  <a:pt x="632" y="526"/>
                </a:lnTo>
                <a:lnTo>
                  <a:pt x="607" y="517"/>
                </a:lnTo>
                <a:lnTo>
                  <a:pt x="579" y="507"/>
                </a:lnTo>
                <a:lnTo>
                  <a:pt x="550" y="497"/>
                </a:lnTo>
                <a:lnTo>
                  <a:pt x="520" y="489"/>
                </a:lnTo>
                <a:lnTo>
                  <a:pt x="488" y="480"/>
                </a:lnTo>
                <a:lnTo>
                  <a:pt x="455" y="474"/>
                </a:lnTo>
                <a:lnTo>
                  <a:pt x="419" y="468"/>
                </a:lnTo>
                <a:lnTo>
                  <a:pt x="382" y="461"/>
                </a:lnTo>
                <a:lnTo>
                  <a:pt x="342" y="457"/>
                </a:lnTo>
                <a:lnTo>
                  <a:pt x="300" y="453"/>
                </a:lnTo>
                <a:lnTo>
                  <a:pt x="300" y="174"/>
                </a:lnTo>
                <a:lnTo>
                  <a:pt x="342" y="170"/>
                </a:lnTo>
                <a:lnTo>
                  <a:pt x="383" y="166"/>
                </a:lnTo>
                <a:lnTo>
                  <a:pt x="420" y="161"/>
                </a:lnTo>
                <a:lnTo>
                  <a:pt x="456" y="155"/>
                </a:lnTo>
                <a:lnTo>
                  <a:pt x="490" y="148"/>
                </a:lnTo>
                <a:lnTo>
                  <a:pt x="521" y="140"/>
                </a:lnTo>
                <a:lnTo>
                  <a:pt x="552" y="133"/>
                </a:lnTo>
                <a:lnTo>
                  <a:pt x="581" y="123"/>
                </a:lnTo>
                <a:lnTo>
                  <a:pt x="609" y="115"/>
                </a:lnTo>
                <a:lnTo>
                  <a:pt x="634" y="105"/>
                </a:lnTo>
                <a:lnTo>
                  <a:pt x="660" y="94"/>
                </a:lnTo>
                <a:lnTo>
                  <a:pt x="685" y="83"/>
                </a:lnTo>
                <a:lnTo>
                  <a:pt x="733" y="62"/>
                </a:lnTo>
                <a:lnTo>
                  <a:pt x="780" y="39"/>
                </a:lnTo>
                <a:lnTo>
                  <a:pt x="780" y="239"/>
                </a:lnTo>
                <a:lnTo>
                  <a:pt x="780" y="388"/>
                </a:lnTo>
                <a:lnTo>
                  <a:pt x="780" y="595"/>
                </a:lnTo>
                <a:close/>
                <a:moveTo>
                  <a:pt x="120" y="448"/>
                </a:moveTo>
                <a:lnTo>
                  <a:pt x="110" y="447"/>
                </a:lnTo>
                <a:lnTo>
                  <a:pt x="101" y="446"/>
                </a:lnTo>
                <a:lnTo>
                  <a:pt x="92" y="444"/>
                </a:lnTo>
                <a:lnTo>
                  <a:pt x="83" y="442"/>
                </a:lnTo>
                <a:lnTo>
                  <a:pt x="75" y="438"/>
                </a:lnTo>
                <a:lnTo>
                  <a:pt x="67" y="434"/>
                </a:lnTo>
                <a:lnTo>
                  <a:pt x="61" y="429"/>
                </a:lnTo>
                <a:lnTo>
                  <a:pt x="55" y="424"/>
                </a:lnTo>
                <a:lnTo>
                  <a:pt x="49" y="417"/>
                </a:lnTo>
                <a:lnTo>
                  <a:pt x="44" y="411"/>
                </a:lnTo>
                <a:lnTo>
                  <a:pt x="40" y="403"/>
                </a:lnTo>
                <a:lnTo>
                  <a:pt x="36" y="395"/>
                </a:lnTo>
                <a:lnTo>
                  <a:pt x="34" y="386"/>
                </a:lnTo>
                <a:lnTo>
                  <a:pt x="32" y="378"/>
                </a:lnTo>
                <a:lnTo>
                  <a:pt x="31" y="368"/>
                </a:lnTo>
                <a:lnTo>
                  <a:pt x="30" y="358"/>
                </a:lnTo>
                <a:lnTo>
                  <a:pt x="30" y="284"/>
                </a:lnTo>
                <a:lnTo>
                  <a:pt x="31" y="274"/>
                </a:lnTo>
                <a:lnTo>
                  <a:pt x="32" y="264"/>
                </a:lnTo>
                <a:lnTo>
                  <a:pt x="33" y="255"/>
                </a:lnTo>
                <a:lnTo>
                  <a:pt x="36" y="245"/>
                </a:lnTo>
                <a:lnTo>
                  <a:pt x="40" y="236"/>
                </a:lnTo>
                <a:lnTo>
                  <a:pt x="44" y="227"/>
                </a:lnTo>
                <a:lnTo>
                  <a:pt x="48" y="219"/>
                </a:lnTo>
                <a:lnTo>
                  <a:pt x="55" y="212"/>
                </a:lnTo>
                <a:lnTo>
                  <a:pt x="60" y="204"/>
                </a:lnTo>
                <a:lnTo>
                  <a:pt x="67" y="198"/>
                </a:lnTo>
                <a:lnTo>
                  <a:pt x="74" y="193"/>
                </a:lnTo>
                <a:lnTo>
                  <a:pt x="82" y="187"/>
                </a:lnTo>
                <a:lnTo>
                  <a:pt x="91" y="183"/>
                </a:lnTo>
                <a:lnTo>
                  <a:pt x="101" y="181"/>
                </a:lnTo>
                <a:lnTo>
                  <a:pt x="110" y="179"/>
                </a:lnTo>
                <a:lnTo>
                  <a:pt x="120" y="179"/>
                </a:lnTo>
                <a:lnTo>
                  <a:pt x="165" y="179"/>
                </a:lnTo>
                <a:lnTo>
                  <a:pt x="193" y="178"/>
                </a:lnTo>
                <a:lnTo>
                  <a:pt x="219" y="178"/>
                </a:lnTo>
                <a:lnTo>
                  <a:pt x="245" y="177"/>
                </a:lnTo>
                <a:lnTo>
                  <a:pt x="270" y="175"/>
                </a:lnTo>
                <a:lnTo>
                  <a:pt x="270" y="450"/>
                </a:lnTo>
                <a:lnTo>
                  <a:pt x="245" y="449"/>
                </a:lnTo>
                <a:lnTo>
                  <a:pt x="219" y="448"/>
                </a:lnTo>
                <a:lnTo>
                  <a:pt x="193" y="448"/>
                </a:lnTo>
                <a:lnTo>
                  <a:pt x="165" y="448"/>
                </a:lnTo>
                <a:lnTo>
                  <a:pt x="120" y="448"/>
                </a:lnTo>
                <a:close/>
                <a:moveTo>
                  <a:pt x="825" y="224"/>
                </a:moveTo>
                <a:lnTo>
                  <a:pt x="810" y="224"/>
                </a:lnTo>
                <a:lnTo>
                  <a:pt x="810" y="15"/>
                </a:lnTo>
                <a:lnTo>
                  <a:pt x="809" y="11"/>
                </a:lnTo>
                <a:lnTo>
                  <a:pt x="808" y="8"/>
                </a:lnTo>
                <a:lnTo>
                  <a:pt x="805" y="4"/>
                </a:lnTo>
                <a:lnTo>
                  <a:pt x="802" y="2"/>
                </a:lnTo>
                <a:lnTo>
                  <a:pt x="799" y="0"/>
                </a:lnTo>
                <a:lnTo>
                  <a:pt x="795" y="0"/>
                </a:lnTo>
                <a:lnTo>
                  <a:pt x="792" y="0"/>
                </a:lnTo>
                <a:lnTo>
                  <a:pt x="787" y="1"/>
                </a:lnTo>
                <a:lnTo>
                  <a:pt x="779" y="5"/>
                </a:lnTo>
                <a:lnTo>
                  <a:pt x="724" y="33"/>
                </a:lnTo>
                <a:lnTo>
                  <a:pt x="668" y="59"/>
                </a:lnTo>
                <a:lnTo>
                  <a:pt x="638" y="72"/>
                </a:lnTo>
                <a:lnTo>
                  <a:pt x="607" y="83"/>
                </a:lnTo>
                <a:lnTo>
                  <a:pt x="574" y="94"/>
                </a:lnTo>
                <a:lnTo>
                  <a:pt x="539" y="105"/>
                </a:lnTo>
                <a:lnTo>
                  <a:pt x="503" y="113"/>
                </a:lnTo>
                <a:lnTo>
                  <a:pt x="464" y="122"/>
                </a:lnTo>
                <a:lnTo>
                  <a:pt x="423" y="129"/>
                </a:lnTo>
                <a:lnTo>
                  <a:pt x="379" y="136"/>
                </a:lnTo>
                <a:lnTo>
                  <a:pt x="331" y="141"/>
                </a:lnTo>
                <a:lnTo>
                  <a:pt x="279" y="146"/>
                </a:lnTo>
                <a:lnTo>
                  <a:pt x="225" y="148"/>
                </a:lnTo>
                <a:lnTo>
                  <a:pt x="165" y="149"/>
                </a:lnTo>
                <a:lnTo>
                  <a:pt x="120" y="149"/>
                </a:lnTo>
                <a:lnTo>
                  <a:pt x="108" y="149"/>
                </a:lnTo>
                <a:lnTo>
                  <a:pt x="95" y="151"/>
                </a:lnTo>
                <a:lnTo>
                  <a:pt x="85" y="154"/>
                </a:lnTo>
                <a:lnTo>
                  <a:pt x="73" y="158"/>
                </a:lnTo>
                <a:lnTo>
                  <a:pt x="62" y="165"/>
                </a:lnTo>
                <a:lnTo>
                  <a:pt x="52" y="171"/>
                </a:lnTo>
                <a:lnTo>
                  <a:pt x="44" y="179"/>
                </a:lnTo>
                <a:lnTo>
                  <a:pt x="35" y="187"/>
                </a:lnTo>
                <a:lnTo>
                  <a:pt x="27" y="197"/>
                </a:lnTo>
                <a:lnTo>
                  <a:pt x="20" y="208"/>
                </a:lnTo>
                <a:lnTo>
                  <a:pt x="15" y="218"/>
                </a:lnTo>
                <a:lnTo>
                  <a:pt x="10" y="230"/>
                </a:lnTo>
                <a:lnTo>
                  <a:pt x="5" y="243"/>
                </a:lnTo>
                <a:lnTo>
                  <a:pt x="2" y="256"/>
                </a:lnTo>
                <a:lnTo>
                  <a:pt x="1" y="270"/>
                </a:lnTo>
                <a:lnTo>
                  <a:pt x="0" y="284"/>
                </a:lnTo>
                <a:lnTo>
                  <a:pt x="0" y="358"/>
                </a:lnTo>
                <a:lnTo>
                  <a:pt x="1" y="371"/>
                </a:lnTo>
                <a:lnTo>
                  <a:pt x="2" y="383"/>
                </a:lnTo>
                <a:lnTo>
                  <a:pt x="5" y="396"/>
                </a:lnTo>
                <a:lnTo>
                  <a:pt x="9" y="407"/>
                </a:lnTo>
                <a:lnTo>
                  <a:pt x="14" y="417"/>
                </a:lnTo>
                <a:lnTo>
                  <a:pt x="19" y="427"/>
                </a:lnTo>
                <a:lnTo>
                  <a:pt x="26" y="436"/>
                </a:lnTo>
                <a:lnTo>
                  <a:pt x="33" y="444"/>
                </a:lnTo>
                <a:lnTo>
                  <a:pt x="42" y="451"/>
                </a:lnTo>
                <a:lnTo>
                  <a:pt x="51" y="459"/>
                </a:lnTo>
                <a:lnTo>
                  <a:pt x="61" y="464"/>
                </a:lnTo>
                <a:lnTo>
                  <a:pt x="72" y="470"/>
                </a:lnTo>
                <a:lnTo>
                  <a:pt x="82" y="473"/>
                </a:lnTo>
                <a:lnTo>
                  <a:pt x="95" y="476"/>
                </a:lnTo>
                <a:lnTo>
                  <a:pt x="107" y="477"/>
                </a:lnTo>
                <a:lnTo>
                  <a:pt x="120" y="478"/>
                </a:lnTo>
                <a:lnTo>
                  <a:pt x="165" y="478"/>
                </a:lnTo>
                <a:lnTo>
                  <a:pt x="193" y="478"/>
                </a:lnTo>
                <a:lnTo>
                  <a:pt x="219" y="478"/>
                </a:lnTo>
                <a:lnTo>
                  <a:pt x="245" y="479"/>
                </a:lnTo>
                <a:lnTo>
                  <a:pt x="270" y="480"/>
                </a:lnTo>
                <a:lnTo>
                  <a:pt x="271" y="502"/>
                </a:lnTo>
                <a:lnTo>
                  <a:pt x="273" y="523"/>
                </a:lnTo>
                <a:lnTo>
                  <a:pt x="277" y="543"/>
                </a:lnTo>
                <a:lnTo>
                  <a:pt x="281" y="564"/>
                </a:lnTo>
                <a:lnTo>
                  <a:pt x="288" y="584"/>
                </a:lnTo>
                <a:lnTo>
                  <a:pt x="295" y="603"/>
                </a:lnTo>
                <a:lnTo>
                  <a:pt x="303" y="622"/>
                </a:lnTo>
                <a:lnTo>
                  <a:pt x="312" y="639"/>
                </a:lnTo>
                <a:lnTo>
                  <a:pt x="323" y="656"/>
                </a:lnTo>
                <a:lnTo>
                  <a:pt x="335" y="672"/>
                </a:lnTo>
                <a:lnTo>
                  <a:pt x="348" y="687"/>
                </a:lnTo>
                <a:lnTo>
                  <a:pt x="362" y="701"/>
                </a:lnTo>
                <a:lnTo>
                  <a:pt x="375" y="715"/>
                </a:lnTo>
                <a:lnTo>
                  <a:pt x="390" y="726"/>
                </a:lnTo>
                <a:lnTo>
                  <a:pt x="408" y="737"/>
                </a:lnTo>
                <a:lnTo>
                  <a:pt x="425" y="746"/>
                </a:lnTo>
                <a:lnTo>
                  <a:pt x="428" y="748"/>
                </a:lnTo>
                <a:lnTo>
                  <a:pt x="431" y="748"/>
                </a:lnTo>
                <a:lnTo>
                  <a:pt x="435" y="747"/>
                </a:lnTo>
                <a:lnTo>
                  <a:pt x="439" y="746"/>
                </a:lnTo>
                <a:lnTo>
                  <a:pt x="442" y="742"/>
                </a:lnTo>
                <a:lnTo>
                  <a:pt x="444" y="739"/>
                </a:lnTo>
                <a:lnTo>
                  <a:pt x="445" y="737"/>
                </a:lnTo>
                <a:lnTo>
                  <a:pt x="446" y="734"/>
                </a:lnTo>
                <a:lnTo>
                  <a:pt x="446" y="731"/>
                </a:lnTo>
                <a:lnTo>
                  <a:pt x="445" y="727"/>
                </a:lnTo>
                <a:lnTo>
                  <a:pt x="444" y="725"/>
                </a:lnTo>
                <a:lnTo>
                  <a:pt x="442" y="723"/>
                </a:lnTo>
                <a:lnTo>
                  <a:pt x="440" y="721"/>
                </a:lnTo>
                <a:lnTo>
                  <a:pt x="438" y="719"/>
                </a:lnTo>
                <a:lnTo>
                  <a:pt x="423" y="711"/>
                </a:lnTo>
                <a:lnTo>
                  <a:pt x="409" y="702"/>
                </a:lnTo>
                <a:lnTo>
                  <a:pt x="395" y="691"/>
                </a:lnTo>
                <a:lnTo>
                  <a:pt x="382" y="679"/>
                </a:lnTo>
                <a:lnTo>
                  <a:pt x="370" y="666"/>
                </a:lnTo>
                <a:lnTo>
                  <a:pt x="359" y="654"/>
                </a:lnTo>
                <a:lnTo>
                  <a:pt x="349" y="639"/>
                </a:lnTo>
                <a:lnTo>
                  <a:pt x="339" y="624"/>
                </a:lnTo>
                <a:lnTo>
                  <a:pt x="331" y="608"/>
                </a:lnTo>
                <a:lnTo>
                  <a:pt x="323" y="592"/>
                </a:lnTo>
                <a:lnTo>
                  <a:pt x="317" y="574"/>
                </a:lnTo>
                <a:lnTo>
                  <a:pt x="311" y="556"/>
                </a:lnTo>
                <a:lnTo>
                  <a:pt x="306" y="539"/>
                </a:lnTo>
                <a:lnTo>
                  <a:pt x="303" y="520"/>
                </a:lnTo>
                <a:lnTo>
                  <a:pt x="301" y="502"/>
                </a:lnTo>
                <a:lnTo>
                  <a:pt x="301" y="482"/>
                </a:lnTo>
                <a:lnTo>
                  <a:pt x="340" y="487"/>
                </a:lnTo>
                <a:lnTo>
                  <a:pt x="379" y="491"/>
                </a:lnTo>
                <a:lnTo>
                  <a:pt x="415" y="496"/>
                </a:lnTo>
                <a:lnTo>
                  <a:pt x="448" y="503"/>
                </a:lnTo>
                <a:lnTo>
                  <a:pt x="480" y="509"/>
                </a:lnTo>
                <a:lnTo>
                  <a:pt x="511" y="517"/>
                </a:lnTo>
                <a:lnTo>
                  <a:pt x="540" y="525"/>
                </a:lnTo>
                <a:lnTo>
                  <a:pt x="568" y="534"/>
                </a:lnTo>
                <a:lnTo>
                  <a:pt x="595" y="543"/>
                </a:lnTo>
                <a:lnTo>
                  <a:pt x="620" y="553"/>
                </a:lnTo>
                <a:lnTo>
                  <a:pt x="645" y="564"/>
                </a:lnTo>
                <a:lnTo>
                  <a:pt x="669" y="574"/>
                </a:lnTo>
                <a:lnTo>
                  <a:pt x="716" y="597"/>
                </a:lnTo>
                <a:lnTo>
                  <a:pt x="761" y="619"/>
                </a:lnTo>
                <a:lnTo>
                  <a:pt x="787" y="632"/>
                </a:lnTo>
                <a:lnTo>
                  <a:pt x="792" y="634"/>
                </a:lnTo>
                <a:lnTo>
                  <a:pt x="795" y="634"/>
                </a:lnTo>
                <a:lnTo>
                  <a:pt x="799" y="633"/>
                </a:lnTo>
                <a:lnTo>
                  <a:pt x="802" y="632"/>
                </a:lnTo>
                <a:lnTo>
                  <a:pt x="805" y="630"/>
                </a:lnTo>
                <a:lnTo>
                  <a:pt x="808" y="627"/>
                </a:lnTo>
                <a:lnTo>
                  <a:pt x="809" y="623"/>
                </a:lnTo>
                <a:lnTo>
                  <a:pt x="810" y="619"/>
                </a:lnTo>
                <a:lnTo>
                  <a:pt x="810" y="403"/>
                </a:lnTo>
                <a:lnTo>
                  <a:pt x="825" y="403"/>
                </a:lnTo>
                <a:lnTo>
                  <a:pt x="832" y="402"/>
                </a:lnTo>
                <a:lnTo>
                  <a:pt x="840" y="401"/>
                </a:lnTo>
                <a:lnTo>
                  <a:pt x="847" y="400"/>
                </a:lnTo>
                <a:lnTo>
                  <a:pt x="854" y="398"/>
                </a:lnTo>
                <a:lnTo>
                  <a:pt x="860" y="395"/>
                </a:lnTo>
                <a:lnTo>
                  <a:pt x="866" y="392"/>
                </a:lnTo>
                <a:lnTo>
                  <a:pt x="873" y="388"/>
                </a:lnTo>
                <a:lnTo>
                  <a:pt x="877" y="384"/>
                </a:lnTo>
                <a:lnTo>
                  <a:pt x="883" y="379"/>
                </a:lnTo>
                <a:lnTo>
                  <a:pt x="887" y="373"/>
                </a:lnTo>
                <a:lnTo>
                  <a:pt x="890" y="368"/>
                </a:lnTo>
                <a:lnTo>
                  <a:pt x="893" y="363"/>
                </a:lnTo>
                <a:lnTo>
                  <a:pt x="896" y="356"/>
                </a:lnTo>
                <a:lnTo>
                  <a:pt x="897" y="350"/>
                </a:lnTo>
                <a:lnTo>
                  <a:pt x="899" y="342"/>
                </a:lnTo>
                <a:lnTo>
                  <a:pt x="900" y="336"/>
                </a:lnTo>
                <a:lnTo>
                  <a:pt x="900" y="299"/>
                </a:lnTo>
                <a:lnTo>
                  <a:pt x="899" y="291"/>
                </a:lnTo>
                <a:lnTo>
                  <a:pt x="897" y="284"/>
                </a:lnTo>
                <a:lnTo>
                  <a:pt x="895" y="276"/>
                </a:lnTo>
                <a:lnTo>
                  <a:pt x="893" y="270"/>
                </a:lnTo>
                <a:lnTo>
                  <a:pt x="890" y="263"/>
                </a:lnTo>
                <a:lnTo>
                  <a:pt x="886" y="257"/>
                </a:lnTo>
                <a:lnTo>
                  <a:pt x="881" y="251"/>
                </a:lnTo>
                <a:lnTo>
                  <a:pt x="877" y="246"/>
                </a:lnTo>
                <a:lnTo>
                  <a:pt x="872" y="241"/>
                </a:lnTo>
                <a:lnTo>
                  <a:pt x="865" y="236"/>
                </a:lnTo>
                <a:lnTo>
                  <a:pt x="859" y="232"/>
                </a:lnTo>
                <a:lnTo>
                  <a:pt x="853" y="229"/>
                </a:lnTo>
                <a:lnTo>
                  <a:pt x="846" y="227"/>
                </a:lnTo>
                <a:lnTo>
                  <a:pt x="839" y="225"/>
                </a:lnTo>
                <a:lnTo>
                  <a:pt x="832" y="224"/>
                </a:lnTo>
                <a:lnTo>
                  <a:pt x="825" y="224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TOP-IX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Celebrating 20 years of activity!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game on interconnection: </a:t>
            </a:r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https://flows.top-ix.org/en/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IXP announced in Genoa (in cooperation with other partners): </a:t>
            </a: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https://www.ge-dix.net/</a:t>
            </a:r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br>
              <a:rPr lang="en-GB" sz="2000" dirty="0">
                <a:solidFill>
                  <a:schemeClr val="tx1"/>
                </a:solidFill>
              </a:rPr>
            </a:br>
            <a:br>
              <a:rPr lang="en-GB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05AEB-2909-E84E-995F-231B3F1EE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73" y="2478157"/>
            <a:ext cx="2598184" cy="14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Espanix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r>
              <a:rPr lang="en-GB" sz="2000" dirty="0">
                <a:solidFill>
                  <a:schemeClr val="accent4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04B222-7C4B-0643-A4B5-44996EC107A9}"/>
              </a:ext>
            </a:extLst>
          </p:cNvPr>
          <p:cNvSpPr txBox="1">
            <a:spLocks/>
          </p:cNvSpPr>
          <p:nvPr/>
        </p:nvSpPr>
        <p:spPr>
          <a:xfrm>
            <a:off x="6770688" y="20910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Connected their fifth </a:t>
            </a:r>
            <a:r>
              <a:rPr lang="en-GB" dirty="0" err="1">
                <a:solidFill>
                  <a:srgbClr val="000000"/>
                </a:solidFill>
                <a:latin typeface="Helvetica" pitchFamily="2" charset="0"/>
              </a:rPr>
              <a:t>PoP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in Madrid with Data4.</a:t>
            </a:r>
            <a:endParaRPr lang="en-US" dirty="0"/>
          </a:p>
          <a:p>
            <a:r>
              <a:rPr lang="en-GB" dirty="0"/>
              <a:t> </a:t>
            </a:r>
          </a:p>
          <a:p>
            <a:r>
              <a:rPr lang="en-GB" sz="2000" dirty="0">
                <a:solidFill>
                  <a:schemeClr val="accent4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8AC97-79F7-6742-8C55-58086B64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2941983"/>
            <a:ext cx="3179480" cy="5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InterLAN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130 ASNs connected, daily peak traffic 400 Gbps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Partnership Agreement with DE-CIX, enabling Romanian Networks and Enterprises to access the world’s largest neutral interconnection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Commitment to support community projects: Euro-IX Fellowship, IXPDB, IXP Manager, PeeringDB, Global NOG Alliance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 </a:t>
            </a:r>
          </a:p>
          <a:p>
            <a:r>
              <a:rPr lang="en-GB" sz="2000" dirty="0">
                <a:solidFill>
                  <a:schemeClr val="accent4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A7508-1D57-D24A-9291-3CFCEC67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730535"/>
            <a:ext cx="1856133" cy="10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BNIX &amp; LU-CIX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Are happy to announce the go-live of their interconnection.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This allows participants/members of the two IX’s to add remote peering on the partner exchange for a small fee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Reducing latency times between the two countries and ensuring greater security for cross-border traffic flows.</a:t>
            </a:r>
          </a:p>
          <a:p>
            <a:r>
              <a:rPr lang="en-GB" sz="2000" dirty="0">
                <a:solidFill>
                  <a:schemeClr val="accent4"/>
                </a:solidFill>
              </a:rPr>
              <a:t> </a:t>
            </a:r>
          </a:p>
          <a:p>
            <a:br>
              <a:rPr lang="en-GB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DAF9E-B63E-BD49-88C9-4EF046CF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09" y="3636227"/>
            <a:ext cx="2315569" cy="1052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0D849-A314-D940-B05A-97EBED80C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63" y="1938699"/>
            <a:ext cx="2065662" cy="12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F820-5E25-8A4E-B9AC-D3119B04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</p:spPr>
        <p:txBody>
          <a:bodyPr>
            <a:spAutoFit/>
          </a:bodyPr>
          <a:lstStyle/>
          <a:p>
            <a:r>
              <a:rPr lang="es-PE" sz="3600" b="1" dirty="0"/>
              <a:t>LINX Update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F0DE32-83F1-8C42-A6F6-CF69284E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5C70DB0A-5438-41A5-9E5A-A55B1C4EAC8D}"/>
              </a:ext>
            </a:extLst>
          </p:cNvPr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943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D942AE-420F-EA44-A995-81973E5294E6}"/>
              </a:ext>
            </a:extLst>
          </p:cNvPr>
          <p:cNvSpPr txBox="1">
            <a:spLocks/>
          </p:cNvSpPr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new Self-Service Portal is available for all customers, which allows on-demand ordering and provisioning of Interconnection services (e.g. Peering, Cloud Connectivity)</a:t>
            </a:r>
          </a:p>
          <a:p>
            <a:r>
              <a:rPr lang="en-GB" sz="1600" dirty="0"/>
              <a:t>DE-CIX announced 5th location in the US: DE-CIX </a:t>
            </a:r>
            <a:r>
              <a:rPr lang="en-GB" sz="1600" b="1" dirty="0"/>
              <a:t>Phoenix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Dallas</a:t>
            </a:r>
            <a:r>
              <a:rPr lang="en-GB" sz="1600" dirty="0"/>
              <a:t> topped 300Gbps</a:t>
            </a:r>
          </a:p>
          <a:p>
            <a:r>
              <a:rPr lang="en-GB" sz="1600" dirty="0"/>
              <a:t>DE-CIX </a:t>
            </a:r>
            <a:r>
              <a:rPr lang="en-GB" sz="1600" b="1" dirty="0"/>
              <a:t>Frankfurt</a:t>
            </a:r>
            <a:r>
              <a:rPr lang="en-GB" sz="1600" dirty="0"/>
              <a:t> topped at 10,7Tbps</a:t>
            </a:r>
          </a:p>
          <a:p>
            <a:r>
              <a:rPr lang="en-GB" sz="1600" dirty="0"/>
              <a:t>IX-API: The work on Version 3 covering Monitoring and Statistics just started. Input on features and the specification is highly appreciated!</a:t>
            </a:r>
          </a:p>
          <a:p>
            <a:r>
              <a:rPr lang="en-GB" sz="1400" dirty="0"/>
              <a:t> </a:t>
            </a:r>
          </a:p>
          <a:p>
            <a:br>
              <a:rPr lang="en-GB" sz="1400" dirty="0"/>
            </a:br>
            <a:endParaRPr lang="en-US" sz="1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766765-1F86-384A-87F4-D0DCFBB3342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LINX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LON1 now at 6Tbps+ peak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Total LINX Traffic 7Tbps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LINX London </a:t>
            </a:r>
            <a:r>
              <a:rPr lang="en-GB" dirty="0" err="1">
                <a:solidFill>
                  <a:schemeClr val="tx1"/>
                </a:solidFill>
              </a:rPr>
              <a:t>PoP</a:t>
            </a:r>
            <a:r>
              <a:rPr lang="en-GB" dirty="0">
                <a:solidFill>
                  <a:schemeClr val="tx1"/>
                </a:solidFill>
              </a:rPr>
              <a:t> at Iron Mountain Data </a:t>
            </a:r>
            <a:r>
              <a:rPr lang="en-GB" dirty="0" err="1">
                <a:solidFill>
                  <a:schemeClr val="tx1"/>
                </a:solidFill>
              </a:rPr>
              <a:t>Centers</a:t>
            </a:r>
            <a:r>
              <a:rPr lang="en-GB" dirty="0">
                <a:solidFill>
                  <a:schemeClr val="tx1"/>
                </a:solidFill>
              </a:rPr>
              <a:t> LON-1  </a:t>
            </a:r>
          </a:p>
          <a:p>
            <a:r>
              <a:rPr lang="en-GB" dirty="0">
                <a:solidFill>
                  <a:schemeClr val="tx1"/>
                </a:solidFill>
              </a:rPr>
              <a:t>LINX International Developments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LINX Launches IXP in Nairobi, Kenya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Creating a regional hub in East Africa</a:t>
            </a:r>
          </a:p>
          <a:p>
            <a:br>
              <a:rPr lang="en-GB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3FC1C-EC98-034C-9C6F-D77C2762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84" y="2804227"/>
            <a:ext cx="2457064" cy="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2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r-ix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0943"/>
      </a:accent1>
      <a:accent2>
        <a:srgbClr val="129EE0"/>
      </a:accent2>
      <a:accent3>
        <a:srgbClr val="A5A5A5"/>
      </a:accent3>
      <a:accent4>
        <a:srgbClr val="050942"/>
      </a:accent4>
      <a:accent5>
        <a:srgbClr val="109EE0"/>
      </a:accent5>
      <a:accent6>
        <a:srgbClr val="A4A5A4"/>
      </a:accent6>
      <a:hlink>
        <a:srgbClr val="1E63BC"/>
      </a:hlink>
      <a:folHlink>
        <a:srgbClr val="1D7D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1349</Words>
  <Application>Microsoft Macintosh PowerPoint</Application>
  <PresentationFormat>Widescreen</PresentationFormat>
  <Paragraphs>184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</vt:lpstr>
      <vt:lpstr>Lato</vt:lpstr>
      <vt:lpstr>Lato Black</vt:lpstr>
      <vt:lpstr>Lato Light</vt:lpstr>
      <vt:lpstr>Tipo de letra del sistema normal</vt:lpstr>
      <vt:lpstr>Office Theme</vt:lpstr>
      <vt:lpstr>RIPE 85 – Euro-IX Update</vt:lpstr>
      <vt:lpstr>PowerPoint Presentation</vt:lpstr>
      <vt:lpstr>PowerPoint Presentation</vt:lpstr>
      <vt:lpstr>Membership Association of IXPs</vt:lpstr>
      <vt:lpstr>TOP-IX Update</vt:lpstr>
      <vt:lpstr>Espanix Update</vt:lpstr>
      <vt:lpstr>InterLAN Update</vt:lpstr>
      <vt:lpstr>BNIX &amp; LU-CIX Update</vt:lpstr>
      <vt:lpstr>LINX Update</vt:lpstr>
      <vt:lpstr>LINX Update</vt:lpstr>
      <vt:lpstr>France-IX Update</vt:lpstr>
      <vt:lpstr>France-IX Update</vt:lpstr>
      <vt:lpstr>DE-CIX Update</vt:lpstr>
      <vt:lpstr>DE-CIX Update</vt:lpstr>
      <vt:lpstr>PowerPoint Presentation</vt:lpstr>
      <vt:lpstr>IXP{DB} Road Map</vt:lpstr>
      <vt:lpstr>IXPDB Sponsors</vt:lpstr>
      <vt:lpstr>Other Information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 Wijaya</dc:creator>
  <cp:lastModifiedBy>Bijal Sanghani</cp:lastModifiedBy>
  <cp:revision>104</cp:revision>
  <dcterms:created xsi:type="dcterms:W3CDTF">2020-03-26T09:42:47Z</dcterms:created>
  <dcterms:modified xsi:type="dcterms:W3CDTF">2022-10-24T15:31:58Z</dcterms:modified>
</cp:coreProperties>
</file>