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1"/>
  </p:sldMasterIdLst>
  <p:notesMasterIdLst>
    <p:notesMasterId r:id="rId27"/>
  </p:notesMasterIdLst>
  <p:handoutMasterIdLst>
    <p:handoutMasterId r:id="rId28"/>
  </p:handoutMasterIdLst>
  <p:sldIdLst>
    <p:sldId id="462" r:id="rId2"/>
    <p:sldId id="265" r:id="rId3"/>
    <p:sldId id="398" r:id="rId4"/>
    <p:sldId id="402" r:id="rId5"/>
    <p:sldId id="269" r:id="rId6"/>
    <p:sldId id="454" r:id="rId7"/>
    <p:sldId id="514" r:id="rId8"/>
    <p:sldId id="496" r:id="rId9"/>
    <p:sldId id="515" r:id="rId10"/>
    <p:sldId id="532" r:id="rId11"/>
    <p:sldId id="526" r:id="rId12"/>
    <p:sldId id="527" r:id="rId13"/>
    <p:sldId id="528" r:id="rId14"/>
    <p:sldId id="529" r:id="rId15"/>
    <p:sldId id="530" r:id="rId16"/>
    <p:sldId id="314" r:id="rId17"/>
    <p:sldId id="463" r:id="rId18"/>
    <p:sldId id="533" r:id="rId19"/>
    <p:sldId id="534" r:id="rId20"/>
    <p:sldId id="535" r:id="rId21"/>
    <p:sldId id="521" r:id="rId22"/>
    <p:sldId id="522" r:id="rId23"/>
    <p:sldId id="537" r:id="rId24"/>
    <p:sldId id="313" r:id="rId25"/>
    <p:sldId id="273" r:id="rId2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Hind Light" charset="0"/>
        <a:ea typeface="ＭＳ Ｐゴシック" charset="-128"/>
        <a:cs typeface="+mn-cs"/>
      </a:defRPr>
    </a:lvl1pPr>
    <a:lvl2pPr marL="457200" algn="l" rtl="0" fontAlgn="base">
      <a:spcBef>
        <a:spcPct val="0"/>
      </a:spcBef>
      <a:spcAft>
        <a:spcPct val="0"/>
      </a:spcAft>
      <a:defRPr kern="1200">
        <a:solidFill>
          <a:schemeClr val="tx1"/>
        </a:solidFill>
        <a:latin typeface="Hind Light" charset="0"/>
        <a:ea typeface="ＭＳ Ｐゴシック" charset="-128"/>
        <a:cs typeface="+mn-cs"/>
      </a:defRPr>
    </a:lvl2pPr>
    <a:lvl3pPr marL="914400" algn="l" rtl="0" fontAlgn="base">
      <a:spcBef>
        <a:spcPct val="0"/>
      </a:spcBef>
      <a:spcAft>
        <a:spcPct val="0"/>
      </a:spcAft>
      <a:defRPr kern="1200">
        <a:solidFill>
          <a:schemeClr val="tx1"/>
        </a:solidFill>
        <a:latin typeface="Hind Light" charset="0"/>
        <a:ea typeface="ＭＳ Ｐゴシック" charset="-128"/>
        <a:cs typeface="+mn-cs"/>
      </a:defRPr>
    </a:lvl3pPr>
    <a:lvl4pPr marL="1371600" algn="l" rtl="0" fontAlgn="base">
      <a:spcBef>
        <a:spcPct val="0"/>
      </a:spcBef>
      <a:spcAft>
        <a:spcPct val="0"/>
      </a:spcAft>
      <a:defRPr kern="1200">
        <a:solidFill>
          <a:schemeClr val="tx1"/>
        </a:solidFill>
        <a:latin typeface="Hind Light" charset="0"/>
        <a:ea typeface="ＭＳ Ｐゴシック" charset="-128"/>
        <a:cs typeface="+mn-cs"/>
      </a:defRPr>
    </a:lvl4pPr>
    <a:lvl5pPr marL="1828800" algn="l" rtl="0" fontAlgn="base">
      <a:spcBef>
        <a:spcPct val="0"/>
      </a:spcBef>
      <a:spcAft>
        <a:spcPct val="0"/>
      </a:spcAft>
      <a:defRPr kern="1200">
        <a:solidFill>
          <a:schemeClr val="tx1"/>
        </a:solidFill>
        <a:latin typeface="Hind Light" charset="0"/>
        <a:ea typeface="ＭＳ Ｐゴシック" charset="-128"/>
        <a:cs typeface="+mn-cs"/>
      </a:defRPr>
    </a:lvl5pPr>
    <a:lvl6pPr marL="2286000" algn="l" defTabSz="914400" rtl="0" eaLnBrk="1" latinLnBrk="0" hangingPunct="1">
      <a:defRPr kern="1200">
        <a:solidFill>
          <a:schemeClr val="tx1"/>
        </a:solidFill>
        <a:latin typeface="Hind Light" charset="0"/>
        <a:ea typeface="ＭＳ Ｐゴシック" charset="-128"/>
        <a:cs typeface="+mn-cs"/>
      </a:defRPr>
    </a:lvl6pPr>
    <a:lvl7pPr marL="2743200" algn="l" defTabSz="914400" rtl="0" eaLnBrk="1" latinLnBrk="0" hangingPunct="1">
      <a:defRPr kern="1200">
        <a:solidFill>
          <a:schemeClr val="tx1"/>
        </a:solidFill>
        <a:latin typeface="Hind Light" charset="0"/>
        <a:ea typeface="ＭＳ Ｐゴシック" charset="-128"/>
        <a:cs typeface="+mn-cs"/>
      </a:defRPr>
    </a:lvl7pPr>
    <a:lvl8pPr marL="3200400" algn="l" defTabSz="914400" rtl="0" eaLnBrk="1" latinLnBrk="0" hangingPunct="1">
      <a:defRPr kern="1200">
        <a:solidFill>
          <a:schemeClr val="tx1"/>
        </a:solidFill>
        <a:latin typeface="Hind Light" charset="0"/>
        <a:ea typeface="ＭＳ Ｐゴシック" charset="-128"/>
        <a:cs typeface="+mn-cs"/>
      </a:defRPr>
    </a:lvl8pPr>
    <a:lvl9pPr marL="3657600" algn="l" defTabSz="914400" rtl="0" eaLnBrk="1" latinLnBrk="0" hangingPunct="1">
      <a:defRPr kern="1200">
        <a:solidFill>
          <a:schemeClr val="tx1"/>
        </a:solidFill>
        <a:latin typeface="Hind Light" charset="0"/>
        <a:ea typeface="ＭＳ Ｐゴシック" charset="-128"/>
        <a:cs typeface="+mn-cs"/>
      </a:defRPr>
    </a:lvl9pPr>
  </p:defaultTextStyle>
  <p:extLst>
    <p:ext uri="{521415D9-36F7-43E2-AB2F-B90AF26B5E84}">
      <p14:sectionLst xmlns:p14="http://schemas.microsoft.com/office/powerpoint/2010/main">
        <p14:section name="Intro" id="{A3C822CB-74D8-3C40-89E3-189E54AB24CF}">
          <p14:sldIdLst>
            <p14:sldId id="462"/>
            <p14:sldId id="265"/>
            <p14:sldId id="398"/>
            <p14:sldId id="402"/>
            <p14:sldId id="269"/>
            <p14:sldId id="454"/>
            <p14:sldId id="514"/>
            <p14:sldId id="496"/>
            <p14:sldId id="515"/>
            <p14:sldId id="532"/>
            <p14:sldId id="526"/>
            <p14:sldId id="527"/>
            <p14:sldId id="528"/>
            <p14:sldId id="529"/>
            <p14:sldId id="530"/>
            <p14:sldId id="314"/>
            <p14:sldId id="463"/>
            <p14:sldId id="533"/>
            <p14:sldId id="534"/>
            <p14:sldId id="535"/>
            <p14:sldId id="521"/>
            <p14:sldId id="522"/>
            <p14:sldId id="537"/>
          </p14:sldIdLst>
        </p14:section>
        <p14:section name="Join &amp; Learn More" id="{F690ED75-E399-AD47-B91E-900976B57D18}">
          <p14:sldIdLst>
            <p14:sldId id="313"/>
            <p14:sldId id="2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 Wan" initials="AW" lastIdx="4" clrIdx="0">
    <p:extLst>
      <p:ext uri="{19B8F6BF-5375-455C-9EA6-DF929625EA0E}">
        <p15:presenceInfo xmlns:p15="http://schemas.microsoft.com/office/powerpoint/2012/main" userId="bc39af74a718e1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43E50"/>
    <a:srgbClr val="EEF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04" autoAdjust="0"/>
    <p:restoredTop sz="76099"/>
  </p:normalViewPr>
  <p:slideViewPr>
    <p:cSldViewPr snapToGrid="0" snapToObjects="1">
      <p:cViewPr varScale="1">
        <p:scale>
          <a:sx n="124" d="100"/>
          <a:sy n="124" d="100"/>
        </p:scale>
        <p:origin x="432" y="16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60" d="100"/>
          <a:sy n="160" d="100"/>
        </p:scale>
        <p:origin x="47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arobach/ISOC/MANRS/Preso/202011-membership%20growt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6798720472441E-2"/>
          <c:y val="4.0751914993241198E-2"/>
          <c:w val="0.94788504641092741"/>
          <c:h val="0.77232851640671352"/>
        </c:manualLayout>
      </c:layout>
      <c:lineChart>
        <c:grouping val="standard"/>
        <c:varyColors val="0"/>
        <c:ser>
          <c:idx val="0"/>
          <c:order val="0"/>
          <c:tx>
            <c:v>ISP</c:v>
          </c:tx>
          <c:spPr>
            <a:ln w="25400" cap="rnd">
              <a:solidFill>
                <a:schemeClr val="lt1"/>
              </a:solidFill>
              <a:round/>
            </a:ln>
            <a:effectLst>
              <a:outerShdw dist="25400" dir="2700000" algn="tl" rotWithShape="0">
                <a:schemeClr val="accent1"/>
              </a:outerShdw>
            </a:effectLst>
          </c:spPr>
          <c:marker>
            <c:symbol val="none"/>
          </c:marker>
          <c:dLbls>
            <c:delete val="1"/>
          </c:dLbls>
          <c:cat>
            <c:numRef>
              <c:f>Sheet1!$B$10:$B$585</c:f>
              <c:numCache>
                <c:formatCode>yyyy\-mm\-dd;@</c:formatCode>
                <c:ptCount val="576"/>
                <c:pt idx="0">
                  <c:v>41949</c:v>
                </c:pt>
                <c:pt idx="1">
                  <c:v>41960</c:v>
                </c:pt>
                <c:pt idx="2">
                  <c:v>41962</c:v>
                </c:pt>
                <c:pt idx="3">
                  <c:v>41962</c:v>
                </c:pt>
                <c:pt idx="4">
                  <c:v>41970</c:v>
                </c:pt>
                <c:pt idx="5">
                  <c:v>41974</c:v>
                </c:pt>
                <c:pt idx="6">
                  <c:v>41988</c:v>
                </c:pt>
                <c:pt idx="7">
                  <c:v>42002</c:v>
                </c:pt>
                <c:pt idx="8">
                  <c:v>42039</c:v>
                </c:pt>
                <c:pt idx="9">
                  <c:v>42046</c:v>
                </c:pt>
                <c:pt idx="10">
                  <c:v>42048</c:v>
                </c:pt>
                <c:pt idx="11">
                  <c:v>42101</c:v>
                </c:pt>
                <c:pt idx="12">
                  <c:v>42104</c:v>
                </c:pt>
                <c:pt idx="13">
                  <c:v>42104</c:v>
                </c:pt>
                <c:pt idx="14">
                  <c:v>42143</c:v>
                </c:pt>
                <c:pt idx="15">
                  <c:v>42167</c:v>
                </c:pt>
                <c:pt idx="16">
                  <c:v>42209</c:v>
                </c:pt>
                <c:pt idx="17">
                  <c:v>42243</c:v>
                </c:pt>
                <c:pt idx="18">
                  <c:v>42244</c:v>
                </c:pt>
                <c:pt idx="19">
                  <c:v>42257</c:v>
                </c:pt>
                <c:pt idx="20">
                  <c:v>42298</c:v>
                </c:pt>
                <c:pt idx="21">
                  <c:v>42314</c:v>
                </c:pt>
                <c:pt idx="22">
                  <c:v>42318</c:v>
                </c:pt>
                <c:pt idx="23">
                  <c:v>42353</c:v>
                </c:pt>
                <c:pt idx="24">
                  <c:v>42353</c:v>
                </c:pt>
                <c:pt idx="25">
                  <c:v>42353</c:v>
                </c:pt>
                <c:pt idx="26">
                  <c:v>42361</c:v>
                </c:pt>
                <c:pt idx="27">
                  <c:v>42361</c:v>
                </c:pt>
                <c:pt idx="28">
                  <c:v>42410</c:v>
                </c:pt>
                <c:pt idx="29">
                  <c:v>42432</c:v>
                </c:pt>
                <c:pt idx="30">
                  <c:v>42481</c:v>
                </c:pt>
                <c:pt idx="31">
                  <c:v>42481</c:v>
                </c:pt>
                <c:pt idx="32">
                  <c:v>42534</c:v>
                </c:pt>
                <c:pt idx="33">
                  <c:v>42558</c:v>
                </c:pt>
                <c:pt idx="34">
                  <c:v>42558</c:v>
                </c:pt>
                <c:pt idx="35">
                  <c:v>42635</c:v>
                </c:pt>
                <c:pt idx="36">
                  <c:v>42641</c:v>
                </c:pt>
                <c:pt idx="37">
                  <c:v>42697</c:v>
                </c:pt>
                <c:pt idx="38">
                  <c:v>42890</c:v>
                </c:pt>
                <c:pt idx="39">
                  <c:v>42935</c:v>
                </c:pt>
                <c:pt idx="40">
                  <c:v>43038</c:v>
                </c:pt>
                <c:pt idx="41">
                  <c:v>43088</c:v>
                </c:pt>
                <c:pt idx="42">
                  <c:v>43110</c:v>
                </c:pt>
                <c:pt idx="43">
                  <c:v>43125</c:v>
                </c:pt>
                <c:pt idx="44">
                  <c:v>43130</c:v>
                </c:pt>
                <c:pt idx="45">
                  <c:v>43138</c:v>
                </c:pt>
                <c:pt idx="46">
                  <c:v>43160</c:v>
                </c:pt>
                <c:pt idx="47">
                  <c:v>43181</c:v>
                </c:pt>
                <c:pt idx="48">
                  <c:v>43201</c:v>
                </c:pt>
                <c:pt idx="49">
                  <c:v>43220</c:v>
                </c:pt>
                <c:pt idx="50">
                  <c:v>43223</c:v>
                </c:pt>
                <c:pt idx="51">
                  <c:v>43224</c:v>
                </c:pt>
                <c:pt idx="52">
                  <c:v>43228</c:v>
                </c:pt>
                <c:pt idx="53">
                  <c:v>43240</c:v>
                </c:pt>
                <c:pt idx="54">
                  <c:v>43245</c:v>
                </c:pt>
                <c:pt idx="55">
                  <c:v>43245</c:v>
                </c:pt>
                <c:pt idx="56">
                  <c:v>43250</c:v>
                </c:pt>
                <c:pt idx="57">
                  <c:v>43251</c:v>
                </c:pt>
                <c:pt idx="58">
                  <c:v>43257</c:v>
                </c:pt>
                <c:pt idx="59">
                  <c:v>43259</c:v>
                </c:pt>
                <c:pt idx="60">
                  <c:v>43263</c:v>
                </c:pt>
                <c:pt idx="61">
                  <c:v>43263</c:v>
                </c:pt>
                <c:pt idx="62">
                  <c:v>43280</c:v>
                </c:pt>
                <c:pt idx="63">
                  <c:v>43280</c:v>
                </c:pt>
                <c:pt idx="64">
                  <c:v>43283</c:v>
                </c:pt>
                <c:pt idx="65">
                  <c:v>43285</c:v>
                </c:pt>
                <c:pt idx="66">
                  <c:v>43294</c:v>
                </c:pt>
                <c:pt idx="67">
                  <c:v>43300</c:v>
                </c:pt>
                <c:pt idx="68">
                  <c:v>43314</c:v>
                </c:pt>
                <c:pt idx="69">
                  <c:v>43320</c:v>
                </c:pt>
                <c:pt idx="70">
                  <c:v>43320</c:v>
                </c:pt>
                <c:pt idx="71">
                  <c:v>43328</c:v>
                </c:pt>
                <c:pt idx="72">
                  <c:v>43329</c:v>
                </c:pt>
                <c:pt idx="73">
                  <c:v>43332</c:v>
                </c:pt>
                <c:pt idx="74">
                  <c:v>43334</c:v>
                </c:pt>
                <c:pt idx="75">
                  <c:v>43336</c:v>
                </c:pt>
                <c:pt idx="76">
                  <c:v>43336</c:v>
                </c:pt>
                <c:pt idx="77">
                  <c:v>43336</c:v>
                </c:pt>
                <c:pt idx="78">
                  <c:v>43340</c:v>
                </c:pt>
                <c:pt idx="79">
                  <c:v>43340</c:v>
                </c:pt>
                <c:pt idx="80">
                  <c:v>43348</c:v>
                </c:pt>
                <c:pt idx="81">
                  <c:v>43348</c:v>
                </c:pt>
                <c:pt idx="82">
                  <c:v>43354</c:v>
                </c:pt>
                <c:pt idx="83">
                  <c:v>43377</c:v>
                </c:pt>
                <c:pt idx="84">
                  <c:v>43381</c:v>
                </c:pt>
                <c:pt idx="85">
                  <c:v>43382</c:v>
                </c:pt>
                <c:pt idx="86">
                  <c:v>43382</c:v>
                </c:pt>
                <c:pt idx="87">
                  <c:v>43384</c:v>
                </c:pt>
                <c:pt idx="88">
                  <c:v>43384</c:v>
                </c:pt>
                <c:pt idx="89">
                  <c:v>43388</c:v>
                </c:pt>
                <c:pt idx="90">
                  <c:v>43388</c:v>
                </c:pt>
                <c:pt idx="91">
                  <c:v>43389</c:v>
                </c:pt>
                <c:pt idx="92">
                  <c:v>43390</c:v>
                </c:pt>
                <c:pt idx="93">
                  <c:v>43396</c:v>
                </c:pt>
                <c:pt idx="94">
                  <c:v>43396</c:v>
                </c:pt>
                <c:pt idx="95">
                  <c:v>43403</c:v>
                </c:pt>
                <c:pt idx="96">
                  <c:v>43403</c:v>
                </c:pt>
                <c:pt idx="97">
                  <c:v>43403</c:v>
                </c:pt>
                <c:pt idx="98">
                  <c:v>43410</c:v>
                </c:pt>
                <c:pt idx="99">
                  <c:v>43417</c:v>
                </c:pt>
                <c:pt idx="100">
                  <c:v>43417</c:v>
                </c:pt>
                <c:pt idx="101">
                  <c:v>43425</c:v>
                </c:pt>
                <c:pt idx="102">
                  <c:v>43431</c:v>
                </c:pt>
                <c:pt idx="103">
                  <c:v>43431</c:v>
                </c:pt>
                <c:pt idx="104">
                  <c:v>43433</c:v>
                </c:pt>
                <c:pt idx="105">
                  <c:v>43433</c:v>
                </c:pt>
                <c:pt idx="106">
                  <c:v>43434</c:v>
                </c:pt>
                <c:pt idx="107">
                  <c:v>43438</c:v>
                </c:pt>
                <c:pt idx="108">
                  <c:v>43447</c:v>
                </c:pt>
                <c:pt idx="109">
                  <c:v>43452</c:v>
                </c:pt>
                <c:pt idx="110">
                  <c:v>43453</c:v>
                </c:pt>
                <c:pt idx="111">
                  <c:v>43455</c:v>
                </c:pt>
                <c:pt idx="112">
                  <c:v>43479</c:v>
                </c:pt>
                <c:pt idx="113">
                  <c:v>43479</c:v>
                </c:pt>
                <c:pt idx="114">
                  <c:v>43479</c:v>
                </c:pt>
                <c:pt idx="115">
                  <c:v>43486</c:v>
                </c:pt>
                <c:pt idx="116">
                  <c:v>43487</c:v>
                </c:pt>
                <c:pt idx="117">
                  <c:v>43489</c:v>
                </c:pt>
                <c:pt idx="118">
                  <c:v>43490</c:v>
                </c:pt>
                <c:pt idx="119">
                  <c:v>43497</c:v>
                </c:pt>
                <c:pt idx="120">
                  <c:v>43497</c:v>
                </c:pt>
                <c:pt idx="121">
                  <c:v>43500</c:v>
                </c:pt>
                <c:pt idx="122">
                  <c:v>43500</c:v>
                </c:pt>
                <c:pt idx="123">
                  <c:v>43518</c:v>
                </c:pt>
                <c:pt idx="124">
                  <c:v>43521</c:v>
                </c:pt>
                <c:pt idx="125">
                  <c:v>43521</c:v>
                </c:pt>
                <c:pt idx="126">
                  <c:v>43521</c:v>
                </c:pt>
                <c:pt idx="127">
                  <c:v>43537</c:v>
                </c:pt>
                <c:pt idx="128">
                  <c:v>43537</c:v>
                </c:pt>
                <c:pt idx="129">
                  <c:v>43538</c:v>
                </c:pt>
                <c:pt idx="130">
                  <c:v>43543</c:v>
                </c:pt>
                <c:pt idx="131">
                  <c:v>43555</c:v>
                </c:pt>
                <c:pt idx="132">
                  <c:v>43556</c:v>
                </c:pt>
                <c:pt idx="133">
                  <c:v>43557</c:v>
                </c:pt>
                <c:pt idx="134">
                  <c:v>43563</c:v>
                </c:pt>
                <c:pt idx="135">
                  <c:v>43564</c:v>
                </c:pt>
                <c:pt idx="136">
                  <c:v>43564</c:v>
                </c:pt>
                <c:pt idx="137">
                  <c:v>43572</c:v>
                </c:pt>
                <c:pt idx="138">
                  <c:v>43573</c:v>
                </c:pt>
                <c:pt idx="139">
                  <c:v>43573</c:v>
                </c:pt>
                <c:pt idx="140">
                  <c:v>43580</c:v>
                </c:pt>
                <c:pt idx="141">
                  <c:v>43592</c:v>
                </c:pt>
                <c:pt idx="142">
                  <c:v>43594</c:v>
                </c:pt>
                <c:pt idx="143">
                  <c:v>43600</c:v>
                </c:pt>
                <c:pt idx="144">
                  <c:v>43601</c:v>
                </c:pt>
                <c:pt idx="145">
                  <c:v>43607</c:v>
                </c:pt>
                <c:pt idx="146">
                  <c:v>43612</c:v>
                </c:pt>
                <c:pt idx="147">
                  <c:v>43623</c:v>
                </c:pt>
                <c:pt idx="148">
                  <c:v>43623</c:v>
                </c:pt>
                <c:pt idx="149">
                  <c:v>43623</c:v>
                </c:pt>
                <c:pt idx="150">
                  <c:v>43623</c:v>
                </c:pt>
                <c:pt idx="151">
                  <c:v>43671</c:v>
                </c:pt>
                <c:pt idx="152">
                  <c:v>43635</c:v>
                </c:pt>
                <c:pt idx="153">
                  <c:v>43638</c:v>
                </c:pt>
                <c:pt idx="154">
                  <c:v>43641</c:v>
                </c:pt>
                <c:pt idx="155">
                  <c:v>43641</c:v>
                </c:pt>
                <c:pt idx="156">
                  <c:v>43648</c:v>
                </c:pt>
                <c:pt idx="157">
                  <c:v>43648</c:v>
                </c:pt>
                <c:pt idx="158">
                  <c:v>43648</c:v>
                </c:pt>
                <c:pt idx="159">
                  <c:v>43649</c:v>
                </c:pt>
                <c:pt idx="160">
                  <c:v>43656</c:v>
                </c:pt>
                <c:pt idx="161">
                  <c:v>43656</c:v>
                </c:pt>
                <c:pt idx="162">
                  <c:v>43656</c:v>
                </c:pt>
                <c:pt idx="163">
                  <c:v>43656</c:v>
                </c:pt>
                <c:pt idx="164">
                  <c:v>43656</c:v>
                </c:pt>
                <c:pt idx="165">
                  <c:v>43656</c:v>
                </c:pt>
                <c:pt idx="166">
                  <c:v>43656</c:v>
                </c:pt>
                <c:pt idx="167">
                  <c:v>43656</c:v>
                </c:pt>
                <c:pt idx="168">
                  <c:v>43656</c:v>
                </c:pt>
                <c:pt idx="169">
                  <c:v>43656</c:v>
                </c:pt>
                <c:pt idx="170">
                  <c:v>43656</c:v>
                </c:pt>
                <c:pt idx="171">
                  <c:v>43656</c:v>
                </c:pt>
                <c:pt idx="172">
                  <c:v>43656</c:v>
                </c:pt>
                <c:pt idx="173">
                  <c:v>43657</c:v>
                </c:pt>
                <c:pt idx="174">
                  <c:v>43657</c:v>
                </c:pt>
                <c:pt idx="175">
                  <c:v>43657</c:v>
                </c:pt>
                <c:pt idx="176">
                  <c:v>43657</c:v>
                </c:pt>
                <c:pt idx="177">
                  <c:v>43657</c:v>
                </c:pt>
                <c:pt idx="178">
                  <c:v>43657</c:v>
                </c:pt>
                <c:pt idx="179">
                  <c:v>43662</c:v>
                </c:pt>
                <c:pt idx="180">
                  <c:v>43662</c:v>
                </c:pt>
                <c:pt idx="181">
                  <c:v>43662</c:v>
                </c:pt>
                <c:pt idx="182">
                  <c:v>43662</c:v>
                </c:pt>
                <c:pt idx="183">
                  <c:v>43669</c:v>
                </c:pt>
                <c:pt idx="184">
                  <c:v>43670</c:v>
                </c:pt>
                <c:pt idx="185">
                  <c:v>43670</c:v>
                </c:pt>
                <c:pt idx="186">
                  <c:v>43670</c:v>
                </c:pt>
                <c:pt idx="187">
                  <c:v>43670</c:v>
                </c:pt>
                <c:pt idx="188">
                  <c:v>43671</c:v>
                </c:pt>
                <c:pt idx="189">
                  <c:v>43672</c:v>
                </c:pt>
                <c:pt idx="190">
                  <c:v>43672</c:v>
                </c:pt>
                <c:pt idx="191">
                  <c:v>43672</c:v>
                </c:pt>
                <c:pt idx="192">
                  <c:v>43672</c:v>
                </c:pt>
                <c:pt idx="193">
                  <c:v>43677</c:v>
                </c:pt>
                <c:pt idx="194">
                  <c:v>43677</c:v>
                </c:pt>
                <c:pt idx="195">
                  <c:v>43677</c:v>
                </c:pt>
                <c:pt idx="196">
                  <c:v>43696</c:v>
                </c:pt>
                <c:pt idx="197">
                  <c:v>43704</c:v>
                </c:pt>
                <c:pt idx="198">
                  <c:v>43706</c:v>
                </c:pt>
                <c:pt idx="199">
                  <c:v>43706</c:v>
                </c:pt>
                <c:pt idx="200">
                  <c:v>43706</c:v>
                </c:pt>
                <c:pt idx="201">
                  <c:v>43706</c:v>
                </c:pt>
                <c:pt idx="202">
                  <c:v>43733</c:v>
                </c:pt>
                <c:pt idx="203">
                  <c:v>43733</c:v>
                </c:pt>
                <c:pt idx="204">
                  <c:v>43733</c:v>
                </c:pt>
                <c:pt idx="205">
                  <c:v>43733</c:v>
                </c:pt>
                <c:pt idx="206">
                  <c:v>43742</c:v>
                </c:pt>
                <c:pt idx="207">
                  <c:v>43742</c:v>
                </c:pt>
                <c:pt idx="208">
                  <c:v>43747</c:v>
                </c:pt>
                <c:pt idx="209">
                  <c:v>43751</c:v>
                </c:pt>
                <c:pt idx="210">
                  <c:v>43751</c:v>
                </c:pt>
                <c:pt idx="211">
                  <c:v>43751</c:v>
                </c:pt>
                <c:pt idx="212">
                  <c:v>43751</c:v>
                </c:pt>
                <c:pt idx="213">
                  <c:v>43751</c:v>
                </c:pt>
                <c:pt idx="214">
                  <c:v>43751</c:v>
                </c:pt>
                <c:pt idx="215">
                  <c:v>43751</c:v>
                </c:pt>
                <c:pt idx="216">
                  <c:v>43751</c:v>
                </c:pt>
                <c:pt idx="217">
                  <c:v>43751</c:v>
                </c:pt>
                <c:pt idx="218">
                  <c:v>43751</c:v>
                </c:pt>
                <c:pt idx="219">
                  <c:v>43761</c:v>
                </c:pt>
                <c:pt idx="220">
                  <c:v>43761</c:v>
                </c:pt>
                <c:pt idx="221">
                  <c:v>43773</c:v>
                </c:pt>
                <c:pt idx="222">
                  <c:v>43773</c:v>
                </c:pt>
                <c:pt idx="223">
                  <c:v>43773</c:v>
                </c:pt>
                <c:pt idx="224">
                  <c:v>43773</c:v>
                </c:pt>
                <c:pt idx="225">
                  <c:v>43773</c:v>
                </c:pt>
                <c:pt idx="226">
                  <c:v>43773</c:v>
                </c:pt>
                <c:pt idx="227">
                  <c:v>43774</c:v>
                </c:pt>
                <c:pt idx="228">
                  <c:v>43774</c:v>
                </c:pt>
                <c:pt idx="229">
                  <c:v>43774</c:v>
                </c:pt>
                <c:pt idx="230">
                  <c:v>43774</c:v>
                </c:pt>
                <c:pt idx="231">
                  <c:v>43780</c:v>
                </c:pt>
                <c:pt idx="232">
                  <c:v>43780</c:v>
                </c:pt>
                <c:pt idx="233">
                  <c:v>43781</c:v>
                </c:pt>
                <c:pt idx="234">
                  <c:v>43783</c:v>
                </c:pt>
                <c:pt idx="235">
                  <c:v>43784</c:v>
                </c:pt>
                <c:pt idx="236">
                  <c:v>43796</c:v>
                </c:pt>
                <c:pt idx="237">
                  <c:v>43796</c:v>
                </c:pt>
                <c:pt idx="238">
                  <c:v>43810</c:v>
                </c:pt>
                <c:pt idx="239">
                  <c:v>43810</c:v>
                </c:pt>
                <c:pt idx="240">
                  <c:v>43810</c:v>
                </c:pt>
                <c:pt idx="241">
                  <c:v>43810</c:v>
                </c:pt>
                <c:pt idx="242">
                  <c:v>43810</c:v>
                </c:pt>
                <c:pt idx="243">
                  <c:v>43810</c:v>
                </c:pt>
                <c:pt idx="244">
                  <c:v>43810</c:v>
                </c:pt>
                <c:pt idx="245">
                  <c:v>43816</c:v>
                </c:pt>
                <c:pt idx="246">
                  <c:v>43817</c:v>
                </c:pt>
                <c:pt idx="247">
                  <c:v>43817</c:v>
                </c:pt>
                <c:pt idx="248">
                  <c:v>43817</c:v>
                </c:pt>
                <c:pt idx="249">
                  <c:v>43818</c:v>
                </c:pt>
                <c:pt idx="250">
                  <c:v>43818</c:v>
                </c:pt>
                <c:pt idx="251">
                  <c:v>43818</c:v>
                </c:pt>
                <c:pt idx="252">
                  <c:v>43818</c:v>
                </c:pt>
                <c:pt idx="253">
                  <c:v>43818</c:v>
                </c:pt>
                <c:pt idx="254">
                  <c:v>43819</c:v>
                </c:pt>
                <c:pt idx="255">
                  <c:v>43819</c:v>
                </c:pt>
                <c:pt idx="256">
                  <c:v>43822</c:v>
                </c:pt>
                <c:pt idx="257">
                  <c:v>43829</c:v>
                </c:pt>
                <c:pt idx="258">
                  <c:v>43829</c:v>
                </c:pt>
                <c:pt idx="259">
                  <c:v>43829</c:v>
                </c:pt>
                <c:pt idx="260">
                  <c:v>43829</c:v>
                </c:pt>
                <c:pt idx="261">
                  <c:v>43830</c:v>
                </c:pt>
                <c:pt idx="262">
                  <c:v>43830</c:v>
                </c:pt>
                <c:pt idx="263">
                  <c:v>43835</c:v>
                </c:pt>
                <c:pt idx="264">
                  <c:v>43840</c:v>
                </c:pt>
                <c:pt idx="265">
                  <c:v>43844</c:v>
                </c:pt>
                <c:pt idx="266">
                  <c:v>43850</c:v>
                </c:pt>
                <c:pt idx="267">
                  <c:v>43851</c:v>
                </c:pt>
                <c:pt idx="268">
                  <c:v>43857</c:v>
                </c:pt>
                <c:pt idx="269">
                  <c:v>43857</c:v>
                </c:pt>
                <c:pt idx="270">
                  <c:v>43860</c:v>
                </c:pt>
                <c:pt idx="271">
                  <c:v>43860</c:v>
                </c:pt>
                <c:pt idx="272">
                  <c:v>43864</c:v>
                </c:pt>
                <c:pt idx="273">
                  <c:v>43867</c:v>
                </c:pt>
                <c:pt idx="274">
                  <c:v>43871</c:v>
                </c:pt>
                <c:pt idx="275">
                  <c:v>43879</c:v>
                </c:pt>
                <c:pt idx="276">
                  <c:v>43885</c:v>
                </c:pt>
                <c:pt idx="277">
                  <c:v>43886</c:v>
                </c:pt>
                <c:pt idx="278">
                  <c:v>43887</c:v>
                </c:pt>
                <c:pt idx="279">
                  <c:v>43900</c:v>
                </c:pt>
                <c:pt idx="280">
                  <c:v>43906</c:v>
                </c:pt>
                <c:pt idx="281">
                  <c:v>43907</c:v>
                </c:pt>
                <c:pt idx="282">
                  <c:v>43907</c:v>
                </c:pt>
                <c:pt idx="283">
                  <c:v>43908</c:v>
                </c:pt>
                <c:pt idx="284">
                  <c:v>43914</c:v>
                </c:pt>
                <c:pt idx="285">
                  <c:v>43921</c:v>
                </c:pt>
                <c:pt idx="286">
                  <c:v>43921</c:v>
                </c:pt>
                <c:pt idx="287">
                  <c:v>43921</c:v>
                </c:pt>
                <c:pt idx="288">
                  <c:v>43921</c:v>
                </c:pt>
                <c:pt idx="289">
                  <c:v>43921</c:v>
                </c:pt>
                <c:pt idx="290">
                  <c:v>43921</c:v>
                </c:pt>
                <c:pt idx="291">
                  <c:v>43921</c:v>
                </c:pt>
                <c:pt idx="292">
                  <c:v>43921</c:v>
                </c:pt>
                <c:pt idx="293">
                  <c:v>43921</c:v>
                </c:pt>
                <c:pt idx="294">
                  <c:v>43921</c:v>
                </c:pt>
                <c:pt idx="295">
                  <c:v>43922</c:v>
                </c:pt>
                <c:pt idx="296">
                  <c:v>43922</c:v>
                </c:pt>
                <c:pt idx="297">
                  <c:v>43922</c:v>
                </c:pt>
                <c:pt idx="298">
                  <c:v>43922</c:v>
                </c:pt>
                <c:pt idx="299">
                  <c:v>43922</c:v>
                </c:pt>
                <c:pt idx="300">
                  <c:v>43922</c:v>
                </c:pt>
                <c:pt idx="301">
                  <c:v>43922</c:v>
                </c:pt>
                <c:pt idx="302">
                  <c:v>43922</c:v>
                </c:pt>
                <c:pt idx="303">
                  <c:v>43922</c:v>
                </c:pt>
                <c:pt idx="304">
                  <c:v>43922</c:v>
                </c:pt>
                <c:pt idx="305">
                  <c:v>43923</c:v>
                </c:pt>
                <c:pt idx="306">
                  <c:v>43923</c:v>
                </c:pt>
                <c:pt idx="307">
                  <c:v>43927</c:v>
                </c:pt>
                <c:pt idx="308">
                  <c:v>43927</c:v>
                </c:pt>
                <c:pt idx="309">
                  <c:v>43927</c:v>
                </c:pt>
                <c:pt idx="310">
                  <c:v>43927</c:v>
                </c:pt>
                <c:pt idx="311">
                  <c:v>43927</c:v>
                </c:pt>
                <c:pt idx="312">
                  <c:v>43927</c:v>
                </c:pt>
                <c:pt idx="313">
                  <c:v>43929</c:v>
                </c:pt>
                <c:pt idx="314">
                  <c:v>43930</c:v>
                </c:pt>
                <c:pt idx="315">
                  <c:v>43931</c:v>
                </c:pt>
                <c:pt idx="316">
                  <c:v>43934</c:v>
                </c:pt>
                <c:pt idx="317">
                  <c:v>43934</c:v>
                </c:pt>
                <c:pt idx="318">
                  <c:v>43935</c:v>
                </c:pt>
                <c:pt idx="319">
                  <c:v>43937</c:v>
                </c:pt>
                <c:pt idx="320">
                  <c:v>43937</c:v>
                </c:pt>
                <c:pt idx="321">
                  <c:v>43938</c:v>
                </c:pt>
                <c:pt idx="322">
                  <c:v>43938</c:v>
                </c:pt>
                <c:pt idx="323">
                  <c:v>43938</c:v>
                </c:pt>
                <c:pt idx="324">
                  <c:v>43942</c:v>
                </c:pt>
                <c:pt idx="325">
                  <c:v>43942</c:v>
                </c:pt>
                <c:pt idx="326">
                  <c:v>43942</c:v>
                </c:pt>
                <c:pt idx="327">
                  <c:v>43942</c:v>
                </c:pt>
                <c:pt idx="328">
                  <c:v>43947</c:v>
                </c:pt>
                <c:pt idx="329">
                  <c:v>43948</c:v>
                </c:pt>
                <c:pt idx="330">
                  <c:v>43949</c:v>
                </c:pt>
                <c:pt idx="331">
                  <c:v>43955</c:v>
                </c:pt>
                <c:pt idx="332">
                  <c:v>43955</c:v>
                </c:pt>
                <c:pt idx="333">
                  <c:v>43955</c:v>
                </c:pt>
                <c:pt idx="334">
                  <c:v>43955</c:v>
                </c:pt>
                <c:pt idx="335">
                  <c:v>43955</c:v>
                </c:pt>
                <c:pt idx="336">
                  <c:v>43955</c:v>
                </c:pt>
                <c:pt idx="337">
                  <c:v>43955</c:v>
                </c:pt>
                <c:pt idx="338">
                  <c:v>43955</c:v>
                </c:pt>
                <c:pt idx="339">
                  <c:v>43955</c:v>
                </c:pt>
                <c:pt idx="340">
                  <c:v>43955</c:v>
                </c:pt>
                <c:pt idx="341">
                  <c:v>43955</c:v>
                </c:pt>
                <c:pt idx="342">
                  <c:v>43955</c:v>
                </c:pt>
                <c:pt idx="343">
                  <c:v>43955</c:v>
                </c:pt>
                <c:pt idx="344">
                  <c:v>43955</c:v>
                </c:pt>
                <c:pt idx="345">
                  <c:v>43955</c:v>
                </c:pt>
                <c:pt idx="346">
                  <c:v>43955</c:v>
                </c:pt>
                <c:pt idx="347">
                  <c:v>43955</c:v>
                </c:pt>
                <c:pt idx="348">
                  <c:v>43955</c:v>
                </c:pt>
                <c:pt idx="349">
                  <c:v>43955</c:v>
                </c:pt>
                <c:pt idx="350">
                  <c:v>43955</c:v>
                </c:pt>
                <c:pt idx="351">
                  <c:v>43955</c:v>
                </c:pt>
                <c:pt idx="352">
                  <c:v>43956</c:v>
                </c:pt>
                <c:pt idx="353">
                  <c:v>43957</c:v>
                </c:pt>
                <c:pt idx="354">
                  <c:v>43957</c:v>
                </c:pt>
                <c:pt idx="355">
                  <c:v>43958</c:v>
                </c:pt>
                <c:pt idx="356">
                  <c:v>43959</c:v>
                </c:pt>
                <c:pt idx="357">
                  <c:v>43964</c:v>
                </c:pt>
                <c:pt idx="358">
                  <c:v>43966</c:v>
                </c:pt>
                <c:pt idx="359">
                  <c:v>43970</c:v>
                </c:pt>
                <c:pt idx="360">
                  <c:v>43970</c:v>
                </c:pt>
                <c:pt idx="361">
                  <c:v>43970</c:v>
                </c:pt>
                <c:pt idx="362">
                  <c:v>43973</c:v>
                </c:pt>
                <c:pt idx="363">
                  <c:v>43980</c:v>
                </c:pt>
                <c:pt idx="364">
                  <c:v>43980</c:v>
                </c:pt>
                <c:pt idx="365">
                  <c:v>43984</c:v>
                </c:pt>
                <c:pt idx="366">
                  <c:v>43985</c:v>
                </c:pt>
                <c:pt idx="367">
                  <c:v>43989</c:v>
                </c:pt>
                <c:pt idx="368">
                  <c:v>43989</c:v>
                </c:pt>
                <c:pt idx="369">
                  <c:v>43997</c:v>
                </c:pt>
                <c:pt idx="370">
                  <c:v>43997</c:v>
                </c:pt>
                <c:pt idx="371">
                  <c:v>43998</c:v>
                </c:pt>
                <c:pt idx="372">
                  <c:v>43999</c:v>
                </c:pt>
                <c:pt idx="373">
                  <c:v>44001</c:v>
                </c:pt>
                <c:pt idx="374">
                  <c:v>44004</c:v>
                </c:pt>
                <c:pt idx="375">
                  <c:v>44007</c:v>
                </c:pt>
                <c:pt idx="376">
                  <c:v>44012</c:v>
                </c:pt>
                <c:pt idx="377">
                  <c:v>44012</c:v>
                </c:pt>
                <c:pt idx="378">
                  <c:v>44015</c:v>
                </c:pt>
                <c:pt idx="379">
                  <c:v>44018</c:v>
                </c:pt>
                <c:pt idx="380">
                  <c:v>44018</c:v>
                </c:pt>
                <c:pt idx="381">
                  <c:v>44018</c:v>
                </c:pt>
                <c:pt idx="382">
                  <c:v>44018</c:v>
                </c:pt>
                <c:pt idx="383">
                  <c:v>44018</c:v>
                </c:pt>
                <c:pt idx="384">
                  <c:v>44018</c:v>
                </c:pt>
                <c:pt idx="385">
                  <c:v>44018</c:v>
                </c:pt>
                <c:pt idx="386">
                  <c:v>44018</c:v>
                </c:pt>
                <c:pt idx="387">
                  <c:v>44018</c:v>
                </c:pt>
                <c:pt idx="388">
                  <c:v>44018</c:v>
                </c:pt>
                <c:pt idx="389">
                  <c:v>44018</c:v>
                </c:pt>
                <c:pt idx="390">
                  <c:v>44018</c:v>
                </c:pt>
                <c:pt idx="391">
                  <c:v>44018</c:v>
                </c:pt>
                <c:pt idx="392">
                  <c:v>44018</c:v>
                </c:pt>
                <c:pt idx="393">
                  <c:v>44018</c:v>
                </c:pt>
                <c:pt idx="394">
                  <c:v>44018</c:v>
                </c:pt>
                <c:pt idx="395">
                  <c:v>44018</c:v>
                </c:pt>
                <c:pt idx="396">
                  <c:v>44018</c:v>
                </c:pt>
                <c:pt idx="397">
                  <c:v>44018</c:v>
                </c:pt>
                <c:pt idx="398">
                  <c:v>44018</c:v>
                </c:pt>
                <c:pt idx="399">
                  <c:v>44018</c:v>
                </c:pt>
                <c:pt idx="400">
                  <c:v>44018</c:v>
                </c:pt>
                <c:pt idx="401">
                  <c:v>44018</c:v>
                </c:pt>
                <c:pt idx="402">
                  <c:v>44018</c:v>
                </c:pt>
                <c:pt idx="403">
                  <c:v>44018</c:v>
                </c:pt>
                <c:pt idx="404">
                  <c:v>44018</c:v>
                </c:pt>
                <c:pt idx="405">
                  <c:v>44018</c:v>
                </c:pt>
                <c:pt idx="406">
                  <c:v>44018</c:v>
                </c:pt>
                <c:pt idx="407">
                  <c:v>44018</c:v>
                </c:pt>
                <c:pt idx="408">
                  <c:v>44018</c:v>
                </c:pt>
                <c:pt idx="409">
                  <c:v>44018</c:v>
                </c:pt>
                <c:pt idx="410">
                  <c:v>44019</c:v>
                </c:pt>
                <c:pt idx="411">
                  <c:v>44019</c:v>
                </c:pt>
                <c:pt idx="412">
                  <c:v>44019</c:v>
                </c:pt>
                <c:pt idx="413">
                  <c:v>44019</c:v>
                </c:pt>
                <c:pt idx="414">
                  <c:v>44019</c:v>
                </c:pt>
                <c:pt idx="415">
                  <c:v>44019</c:v>
                </c:pt>
                <c:pt idx="416">
                  <c:v>44019</c:v>
                </c:pt>
                <c:pt idx="417">
                  <c:v>44019</c:v>
                </c:pt>
                <c:pt idx="418">
                  <c:v>44019</c:v>
                </c:pt>
                <c:pt idx="419">
                  <c:v>44019</c:v>
                </c:pt>
                <c:pt idx="420">
                  <c:v>44019</c:v>
                </c:pt>
                <c:pt idx="421">
                  <c:v>44019</c:v>
                </c:pt>
                <c:pt idx="422">
                  <c:v>44019</c:v>
                </c:pt>
                <c:pt idx="423">
                  <c:v>44019</c:v>
                </c:pt>
                <c:pt idx="424">
                  <c:v>44019</c:v>
                </c:pt>
                <c:pt idx="425">
                  <c:v>44019</c:v>
                </c:pt>
                <c:pt idx="426">
                  <c:v>44019</c:v>
                </c:pt>
                <c:pt idx="427">
                  <c:v>44019</c:v>
                </c:pt>
                <c:pt idx="428">
                  <c:v>44019</c:v>
                </c:pt>
                <c:pt idx="429">
                  <c:v>44019</c:v>
                </c:pt>
                <c:pt idx="430">
                  <c:v>44019</c:v>
                </c:pt>
                <c:pt idx="431">
                  <c:v>44019</c:v>
                </c:pt>
                <c:pt idx="432">
                  <c:v>44019</c:v>
                </c:pt>
                <c:pt idx="433">
                  <c:v>44019</c:v>
                </c:pt>
                <c:pt idx="434">
                  <c:v>44021</c:v>
                </c:pt>
                <c:pt idx="435">
                  <c:v>44021</c:v>
                </c:pt>
                <c:pt idx="436">
                  <c:v>44021</c:v>
                </c:pt>
                <c:pt idx="437">
                  <c:v>44025</c:v>
                </c:pt>
                <c:pt idx="438">
                  <c:v>44026</c:v>
                </c:pt>
                <c:pt idx="439">
                  <c:v>44032</c:v>
                </c:pt>
                <c:pt idx="440">
                  <c:v>44035</c:v>
                </c:pt>
                <c:pt idx="441">
                  <c:v>44039</c:v>
                </c:pt>
                <c:pt idx="442">
                  <c:v>44039</c:v>
                </c:pt>
                <c:pt idx="443">
                  <c:v>44039</c:v>
                </c:pt>
                <c:pt idx="444">
                  <c:v>44046</c:v>
                </c:pt>
                <c:pt idx="445">
                  <c:v>44046</c:v>
                </c:pt>
                <c:pt idx="446">
                  <c:v>44047</c:v>
                </c:pt>
                <c:pt idx="447">
                  <c:v>44054</c:v>
                </c:pt>
                <c:pt idx="448">
                  <c:v>44057</c:v>
                </c:pt>
                <c:pt idx="449">
                  <c:v>44057</c:v>
                </c:pt>
                <c:pt idx="450">
                  <c:v>44067</c:v>
                </c:pt>
                <c:pt idx="451">
                  <c:v>44077</c:v>
                </c:pt>
                <c:pt idx="452">
                  <c:v>44081</c:v>
                </c:pt>
                <c:pt idx="453">
                  <c:v>44084</c:v>
                </c:pt>
                <c:pt idx="454">
                  <c:v>44085</c:v>
                </c:pt>
                <c:pt idx="455">
                  <c:v>44088</c:v>
                </c:pt>
                <c:pt idx="456">
                  <c:v>44089</c:v>
                </c:pt>
                <c:pt idx="457">
                  <c:v>44090</c:v>
                </c:pt>
                <c:pt idx="458">
                  <c:v>44092</c:v>
                </c:pt>
                <c:pt idx="459">
                  <c:v>44098</c:v>
                </c:pt>
                <c:pt idx="460">
                  <c:v>44099</c:v>
                </c:pt>
                <c:pt idx="461">
                  <c:v>44105</c:v>
                </c:pt>
                <c:pt idx="462">
                  <c:v>44106</c:v>
                </c:pt>
                <c:pt idx="463">
                  <c:v>44106</c:v>
                </c:pt>
                <c:pt idx="464">
                  <c:v>44111</c:v>
                </c:pt>
                <c:pt idx="465">
                  <c:v>44113</c:v>
                </c:pt>
                <c:pt idx="466">
                  <c:v>44113</c:v>
                </c:pt>
                <c:pt idx="467">
                  <c:v>44113</c:v>
                </c:pt>
                <c:pt idx="468">
                  <c:v>44117</c:v>
                </c:pt>
                <c:pt idx="469">
                  <c:v>44117</c:v>
                </c:pt>
                <c:pt idx="470">
                  <c:v>44117</c:v>
                </c:pt>
                <c:pt idx="471">
                  <c:v>44117</c:v>
                </c:pt>
                <c:pt idx="472">
                  <c:v>44120</c:v>
                </c:pt>
                <c:pt idx="473">
                  <c:v>44124</c:v>
                </c:pt>
                <c:pt idx="474">
                  <c:v>44125</c:v>
                </c:pt>
                <c:pt idx="475">
                  <c:v>44125</c:v>
                </c:pt>
                <c:pt idx="476">
                  <c:v>44126</c:v>
                </c:pt>
                <c:pt idx="477">
                  <c:v>44131</c:v>
                </c:pt>
                <c:pt idx="478">
                  <c:v>44133</c:v>
                </c:pt>
                <c:pt idx="479">
                  <c:v>44141</c:v>
                </c:pt>
                <c:pt idx="480">
                  <c:v>44141</c:v>
                </c:pt>
                <c:pt idx="481">
                  <c:v>44141</c:v>
                </c:pt>
                <c:pt idx="482">
                  <c:v>44141</c:v>
                </c:pt>
                <c:pt idx="483">
                  <c:v>44144</c:v>
                </c:pt>
                <c:pt idx="484">
                  <c:v>44146</c:v>
                </c:pt>
                <c:pt idx="485">
                  <c:v>44147</c:v>
                </c:pt>
                <c:pt idx="486">
                  <c:v>44147</c:v>
                </c:pt>
                <c:pt idx="487">
                  <c:v>44147</c:v>
                </c:pt>
                <c:pt idx="488">
                  <c:v>44156</c:v>
                </c:pt>
                <c:pt idx="489">
                  <c:v>44162</c:v>
                </c:pt>
                <c:pt idx="490">
                  <c:v>44174</c:v>
                </c:pt>
                <c:pt idx="491">
                  <c:v>44174</c:v>
                </c:pt>
                <c:pt idx="492">
                  <c:v>44176</c:v>
                </c:pt>
                <c:pt idx="493">
                  <c:v>44176</c:v>
                </c:pt>
                <c:pt idx="494">
                  <c:v>44176</c:v>
                </c:pt>
                <c:pt idx="495">
                  <c:v>44178</c:v>
                </c:pt>
                <c:pt idx="496">
                  <c:v>44180</c:v>
                </c:pt>
                <c:pt idx="497">
                  <c:v>44181</c:v>
                </c:pt>
                <c:pt idx="498">
                  <c:v>44194</c:v>
                </c:pt>
                <c:pt idx="499">
                  <c:v>44194</c:v>
                </c:pt>
                <c:pt idx="500">
                  <c:v>44194</c:v>
                </c:pt>
                <c:pt idx="501">
                  <c:v>44201</c:v>
                </c:pt>
                <c:pt idx="502">
                  <c:v>44201</c:v>
                </c:pt>
                <c:pt idx="503">
                  <c:v>44201</c:v>
                </c:pt>
                <c:pt idx="504">
                  <c:v>44203</c:v>
                </c:pt>
                <c:pt idx="505">
                  <c:v>44204</c:v>
                </c:pt>
                <c:pt idx="506">
                  <c:v>44207</c:v>
                </c:pt>
                <c:pt idx="507">
                  <c:v>44208</c:v>
                </c:pt>
                <c:pt idx="508">
                  <c:v>44211</c:v>
                </c:pt>
                <c:pt idx="509">
                  <c:v>44215</c:v>
                </c:pt>
                <c:pt idx="510">
                  <c:v>44215</c:v>
                </c:pt>
                <c:pt idx="511">
                  <c:v>44222</c:v>
                </c:pt>
                <c:pt idx="512">
                  <c:v>44225</c:v>
                </c:pt>
                <c:pt idx="513">
                  <c:v>44225</c:v>
                </c:pt>
                <c:pt idx="514">
                  <c:v>44228</c:v>
                </c:pt>
                <c:pt idx="515">
                  <c:v>44228</c:v>
                </c:pt>
                <c:pt idx="516">
                  <c:v>44235</c:v>
                </c:pt>
                <c:pt idx="517">
                  <c:v>44243</c:v>
                </c:pt>
                <c:pt idx="518">
                  <c:v>44243</c:v>
                </c:pt>
                <c:pt idx="519">
                  <c:v>44251</c:v>
                </c:pt>
                <c:pt idx="520">
                  <c:v>44251</c:v>
                </c:pt>
                <c:pt idx="521">
                  <c:v>44251</c:v>
                </c:pt>
                <c:pt idx="522">
                  <c:v>44260</c:v>
                </c:pt>
                <c:pt idx="523">
                  <c:v>44266</c:v>
                </c:pt>
                <c:pt idx="524">
                  <c:v>44266</c:v>
                </c:pt>
                <c:pt idx="525">
                  <c:v>44267</c:v>
                </c:pt>
                <c:pt idx="526">
                  <c:v>44267</c:v>
                </c:pt>
                <c:pt idx="527">
                  <c:v>44271</c:v>
                </c:pt>
                <c:pt idx="528">
                  <c:v>44278</c:v>
                </c:pt>
                <c:pt idx="529">
                  <c:v>44278</c:v>
                </c:pt>
                <c:pt idx="530">
                  <c:v>44293</c:v>
                </c:pt>
                <c:pt idx="531">
                  <c:v>44294</c:v>
                </c:pt>
                <c:pt idx="532">
                  <c:v>44295</c:v>
                </c:pt>
                <c:pt idx="533">
                  <c:v>44296</c:v>
                </c:pt>
                <c:pt idx="534">
                  <c:v>44297</c:v>
                </c:pt>
                <c:pt idx="535">
                  <c:v>44298</c:v>
                </c:pt>
                <c:pt idx="536">
                  <c:v>44299</c:v>
                </c:pt>
                <c:pt idx="537">
                  <c:v>44305</c:v>
                </c:pt>
                <c:pt idx="538">
                  <c:v>44319</c:v>
                </c:pt>
                <c:pt idx="539">
                  <c:v>44321</c:v>
                </c:pt>
                <c:pt idx="540">
                  <c:v>44326</c:v>
                </c:pt>
                <c:pt idx="541">
                  <c:v>44319</c:v>
                </c:pt>
                <c:pt idx="542">
                  <c:v>44319</c:v>
                </c:pt>
                <c:pt idx="543">
                  <c:v>44342</c:v>
                </c:pt>
                <c:pt idx="544">
                  <c:v>44344</c:v>
                </c:pt>
                <c:pt idx="545">
                  <c:v>44344</c:v>
                </c:pt>
                <c:pt idx="546">
                  <c:v>44348</c:v>
                </c:pt>
                <c:pt idx="547">
                  <c:v>44348</c:v>
                </c:pt>
                <c:pt idx="548">
                  <c:v>44356</c:v>
                </c:pt>
                <c:pt idx="549">
                  <c:v>44364</c:v>
                </c:pt>
                <c:pt idx="550">
                  <c:v>44365</c:v>
                </c:pt>
                <c:pt idx="551">
                  <c:v>44389</c:v>
                </c:pt>
                <c:pt idx="552">
                  <c:v>44389</c:v>
                </c:pt>
                <c:pt idx="553">
                  <c:v>44389</c:v>
                </c:pt>
                <c:pt idx="554">
                  <c:v>44389</c:v>
                </c:pt>
                <c:pt idx="555">
                  <c:v>44405</c:v>
                </c:pt>
                <c:pt idx="556">
                  <c:v>44405</c:v>
                </c:pt>
                <c:pt idx="557">
                  <c:v>44417</c:v>
                </c:pt>
                <c:pt idx="558">
                  <c:v>44417</c:v>
                </c:pt>
                <c:pt idx="559">
                  <c:v>44426</c:v>
                </c:pt>
                <c:pt idx="560">
                  <c:v>44447</c:v>
                </c:pt>
                <c:pt idx="561">
                  <c:v>44454</c:v>
                </c:pt>
                <c:pt idx="562">
                  <c:v>44454</c:v>
                </c:pt>
                <c:pt idx="563">
                  <c:v>44454</c:v>
                </c:pt>
                <c:pt idx="564">
                  <c:v>44454</c:v>
                </c:pt>
                <c:pt idx="565">
                  <c:v>44454</c:v>
                </c:pt>
                <c:pt idx="566">
                  <c:v>44454</c:v>
                </c:pt>
                <c:pt idx="567">
                  <c:v>44454</c:v>
                </c:pt>
                <c:pt idx="568">
                  <c:v>44454</c:v>
                </c:pt>
                <c:pt idx="569">
                  <c:v>44454</c:v>
                </c:pt>
                <c:pt idx="570">
                  <c:v>44454</c:v>
                </c:pt>
                <c:pt idx="571">
                  <c:v>44454</c:v>
                </c:pt>
                <c:pt idx="572">
                  <c:v>44454</c:v>
                </c:pt>
                <c:pt idx="573">
                  <c:v>44454</c:v>
                </c:pt>
                <c:pt idx="574">
                  <c:v>44454</c:v>
                </c:pt>
                <c:pt idx="575">
                  <c:v>44461</c:v>
                </c:pt>
              </c:numCache>
            </c:numRef>
          </c:cat>
          <c:val>
            <c:numRef>
              <c:f>Sheet1!$C$10:$C$585</c:f>
              <c:numCache>
                <c:formatCode>General</c:formatCode>
                <c:ptCount val="576"/>
                <c:pt idx="0">
                  <c:v>9</c:v>
                </c:pt>
                <c:pt idx="1">
                  <c:v>10</c:v>
                </c:pt>
                <c:pt idx="2">
                  <c:v>11</c:v>
                </c:pt>
                <c:pt idx="3">
                  <c:v>12</c:v>
                </c:pt>
                <c:pt idx="4">
                  <c:v>13</c:v>
                </c:pt>
                <c:pt idx="5">
                  <c:v>14</c:v>
                </c:pt>
                <c:pt idx="6">
                  <c:v>15</c:v>
                </c:pt>
                <c:pt idx="7">
                  <c:v>16</c:v>
                </c:pt>
                <c:pt idx="8">
                  <c:v>17</c:v>
                </c:pt>
                <c:pt idx="9">
                  <c:v>18</c:v>
                </c:pt>
                <c:pt idx="10">
                  <c:v>19</c:v>
                </c:pt>
                <c:pt idx="11">
                  <c:v>20</c:v>
                </c:pt>
                <c:pt idx="12">
                  <c:v>21</c:v>
                </c:pt>
                <c:pt idx="13">
                  <c:v>22</c:v>
                </c:pt>
                <c:pt idx="14">
                  <c:v>23</c:v>
                </c:pt>
                <c:pt idx="15">
                  <c:v>24</c:v>
                </c:pt>
                <c:pt idx="16">
                  <c:v>25</c:v>
                </c:pt>
                <c:pt idx="17">
                  <c:v>26</c:v>
                </c:pt>
                <c:pt idx="18">
                  <c:v>27</c:v>
                </c:pt>
                <c:pt idx="19">
                  <c:v>28</c:v>
                </c:pt>
                <c:pt idx="20">
                  <c:v>29</c:v>
                </c:pt>
                <c:pt idx="21">
                  <c:v>30</c:v>
                </c:pt>
                <c:pt idx="22">
                  <c:v>31</c:v>
                </c:pt>
                <c:pt idx="23">
                  <c:v>32</c:v>
                </c:pt>
                <c:pt idx="24">
                  <c:v>33</c:v>
                </c:pt>
                <c:pt idx="25">
                  <c:v>34</c:v>
                </c:pt>
                <c:pt idx="26">
                  <c:v>35</c:v>
                </c:pt>
                <c:pt idx="27">
                  <c:v>36</c:v>
                </c:pt>
                <c:pt idx="28">
                  <c:v>37</c:v>
                </c:pt>
                <c:pt idx="29">
                  <c:v>38</c:v>
                </c:pt>
                <c:pt idx="30">
                  <c:v>39</c:v>
                </c:pt>
                <c:pt idx="31">
                  <c:v>40</c:v>
                </c:pt>
                <c:pt idx="32">
                  <c:v>41</c:v>
                </c:pt>
                <c:pt idx="33">
                  <c:v>42</c:v>
                </c:pt>
                <c:pt idx="34">
                  <c:v>43</c:v>
                </c:pt>
                <c:pt idx="35">
                  <c:v>44</c:v>
                </c:pt>
                <c:pt idx="36">
                  <c:v>45</c:v>
                </c:pt>
                <c:pt idx="37">
                  <c:v>46</c:v>
                </c:pt>
                <c:pt idx="38">
                  <c:v>47</c:v>
                </c:pt>
                <c:pt idx="39">
                  <c:v>48</c:v>
                </c:pt>
                <c:pt idx="40">
                  <c:v>49</c:v>
                </c:pt>
                <c:pt idx="41">
                  <c:v>50</c:v>
                </c:pt>
                <c:pt idx="42">
                  <c:v>51</c:v>
                </c:pt>
                <c:pt idx="43">
                  <c:v>52</c:v>
                </c:pt>
                <c:pt idx="44">
                  <c:v>53</c:v>
                </c:pt>
                <c:pt idx="45">
                  <c:v>54</c:v>
                </c:pt>
                <c:pt idx="46">
                  <c:v>55</c:v>
                </c:pt>
                <c:pt idx="47">
                  <c:v>56</c:v>
                </c:pt>
                <c:pt idx="48">
                  <c:v>57</c:v>
                </c:pt>
                <c:pt idx="49">
                  <c:v>58</c:v>
                </c:pt>
                <c:pt idx="50">
                  <c:v>59</c:v>
                </c:pt>
                <c:pt idx="51">
                  <c:v>60</c:v>
                </c:pt>
                <c:pt idx="52">
                  <c:v>61</c:v>
                </c:pt>
                <c:pt idx="53">
                  <c:v>62</c:v>
                </c:pt>
                <c:pt idx="54">
                  <c:v>63</c:v>
                </c:pt>
                <c:pt idx="55">
                  <c:v>64</c:v>
                </c:pt>
                <c:pt idx="56">
                  <c:v>65</c:v>
                </c:pt>
                <c:pt idx="57">
                  <c:v>66</c:v>
                </c:pt>
                <c:pt idx="58">
                  <c:v>67</c:v>
                </c:pt>
                <c:pt idx="59">
                  <c:v>68</c:v>
                </c:pt>
                <c:pt idx="60">
                  <c:v>69</c:v>
                </c:pt>
                <c:pt idx="61">
                  <c:v>70</c:v>
                </c:pt>
                <c:pt idx="62">
                  <c:v>71</c:v>
                </c:pt>
                <c:pt idx="63">
                  <c:v>72</c:v>
                </c:pt>
                <c:pt idx="64">
                  <c:v>73</c:v>
                </c:pt>
                <c:pt idx="65">
                  <c:v>74</c:v>
                </c:pt>
                <c:pt idx="66">
                  <c:v>75</c:v>
                </c:pt>
                <c:pt idx="67">
                  <c:v>76</c:v>
                </c:pt>
                <c:pt idx="68">
                  <c:v>77</c:v>
                </c:pt>
                <c:pt idx="69">
                  <c:v>78</c:v>
                </c:pt>
                <c:pt idx="70">
                  <c:v>79</c:v>
                </c:pt>
                <c:pt idx="71">
                  <c:v>80</c:v>
                </c:pt>
                <c:pt idx="72">
                  <c:v>81</c:v>
                </c:pt>
                <c:pt idx="73">
                  <c:v>82</c:v>
                </c:pt>
                <c:pt idx="74">
                  <c:v>83</c:v>
                </c:pt>
                <c:pt idx="75">
                  <c:v>84</c:v>
                </c:pt>
                <c:pt idx="76">
                  <c:v>85</c:v>
                </c:pt>
                <c:pt idx="77">
                  <c:v>86</c:v>
                </c:pt>
                <c:pt idx="78">
                  <c:v>87</c:v>
                </c:pt>
                <c:pt idx="79">
                  <c:v>88</c:v>
                </c:pt>
                <c:pt idx="80">
                  <c:v>89</c:v>
                </c:pt>
                <c:pt idx="81">
                  <c:v>90</c:v>
                </c:pt>
                <c:pt idx="82">
                  <c:v>91</c:v>
                </c:pt>
                <c:pt idx="83">
                  <c:v>92</c:v>
                </c:pt>
                <c:pt idx="84">
                  <c:v>93</c:v>
                </c:pt>
                <c:pt idx="85">
                  <c:v>94</c:v>
                </c:pt>
                <c:pt idx="86">
                  <c:v>95</c:v>
                </c:pt>
                <c:pt idx="87">
                  <c:v>96</c:v>
                </c:pt>
                <c:pt idx="88">
                  <c:v>97</c:v>
                </c:pt>
                <c:pt idx="89">
                  <c:v>98</c:v>
                </c:pt>
                <c:pt idx="90">
                  <c:v>99</c:v>
                </c:pt>
                <c:pt idx="91">
                  <c:v>100</c:v>
                </c:pt>
                <c:pt idx="92">
                  <c:v>101</c:v>
                </c:pt>
                <c:pt idx="93">
                  <c:v>102</c:v>
                </c:pt>
                <c:pt idx="94">
                  <c:v>103</c:v>
                </c:pt>
                <c:pt idx="95">
                  <c:v>104</c:v>
                </c:pt>
                <c:pt idx="96">
                  <c:v>105</c:v>
                </c:pt>
                <c:pt idx="97">
                  <c:v>106</c:v>
                </c:pt>
                <c:pt idx="98">
                  <c:v>107</c:v>
                </c:pt>
                <c:pt idx="99">
                  <c:v>108</c:v>
                </c:pt>
                <c:pt idx="100">
                  <c:v>109</c:v>
                </c:pt>
                <c:pt idx="101">
                  <c:v>110</c:v>
                </c:pt>
                <c:pt idx="102">
                  <c:v>111</c:v>
                </c:pt>
                <c:pt idx="103">
                  <c:v>112</c:v>
                </c:pt>
                <c:pt idx="104">
                  <c:v>113</c:v>
                </c:pt>
                <c:pt idx="105">
                  <c:v>114</c:v>
                </c:pt>
                <c:pt idx="106">
                  <c:v>115</c:v>
                </c:pt>
                <c:pt idx="107">
                  <c:v>116</c:v>
                </c:pt>
                <c:pt idx="108">
                  <c:v>117</c:v>
                </c:pt>
                <c:pt idx="109">
                  <c:v>118</c:v>
                </c:pt>
                <c:pt idx="110">
                  <c:v>119</c:v>
                </c:pt>
                <c:pt idx="111">
                  <c:v>120</c:v>
                </c:pt>
                <c:pt idx="112">
                  <c:v>121</c:v>
                </c:pt>
                <c:pt idx="113">
                  <c:v>122</c:v>
                </c:pt>
                <c:pt idx="114">
                  <c:v>123</c:v>
                </c:pt>
                <c:pt idx="115">
                  <c:v>124</c:v>
                </c:pt>
                <c:pt idx="116">
                  <c:v>125</c:v>
                </c:pt>
                <c:pt idx="117">
                  <c:v>126</c:v>
                </c:pt>
                <c:pt idx="118">
                  <c:v>127</c:v>
                </c:pt>
                <c:pt idx="119">
                  <c:v>128</c:v>
                </c:pt>
                <c:pt idx="120">
                  <c:v>129</c:v>
                </c:pt>
                <c:pt idx="121">
                  <c:v>130</c:v>
                </c:pt>
                <c:pt idx="122">
                  <c:v>131</c:v>
                </c:pt>
                <c:pt idx="123">
                  <c:v>132</c:v>
                </c:pt>
                <c:pt idx="124">
                  <c:v>133</c:v>
                </c:pt>
                <c:pt idx="125">
                  <c:v>134</c:v>
                </c:pt>
                <c:pt idx="126">
                  <c:v>135</c:v>
                </c:pt>
                <c:pt idx="127">
                  <c:v>136</c:v>
                </c:pt>
                <c:pt idx="128">
                  <c:v>137</c:v>
                </c:pt>
                <c:pt idx="129">
                  <c:v>138</c:v>
                </c:pt>
                <c:pt idx="130">
                  <c:v>139</c:v>
                </c:pt>
                <c:pt idx="131">
                  <c:v>140</c:v>
                </c:pt>
                <c:pt idx="132">
                  <c:v>141</c:v>
                </c:pt>
                <c:pt idx="133">
                  <c:v>142</c:v>
                </c:pt>
                <c:pt idx="134">
                  <c:v>143</c:v>
                </c:pt>
                <c:pt idx="135">
                  <c:v>144</c:v>
                </c:pt>
                <c:pt idx="136">
                  <c:v>145</c:v>
                </c:pt>
                <c:pt idx="137">
                  <c:v>146</c:v>
                </c:pt>
                <c:pt idx="138">
                  <c:v>147</c:v>
                </c:pt>
                <c:pt idx="139">
                  <c:v>148</c:v>
                </c:pt>
                <c:pt idx="140">
                  <c:v>149</c:v>
                </c:pt>
                <c:pt idx="141">
                  <c:v>150</c:v>
                </c:pt>
                <c:pt idx="142">
                  <c:v>151</c:v>
                </c:pt>
                <c:pt idx="143">
                  <c:v>152</c:v>
                </c:pt>
                <c:pt idx="144">
                  <c:v>153</c:v>
                </c:pt>
                <c:pt idx="145">
                  <c:v>154</c:v>
                </c:pt>
                <c:pt idx="146">
                  <c:v>155</c:v>
                </c:pt>
                <c:pt idx="147">
                  <c:v>156</c:v>
                </c:pt>
                <c:pt idx="148">
                  <c:v>157</c:v>
                </c:pt>
                <c:pt idx="149">
                  <c:v>158</c:v>
                </c:pt>
                <c:pt idx="150">
                  <c:v>159</c:v>
                </c:pt>
                <c:pt idx="151">
                  <c:v>160</c:v>
                </c:pt>
                <c:pt idx="152">
                  <c:v>161</c:v>
                </c:pt>
                <c:pt idx="153">
                  <c:v>162</c:v>
                </c:pt>
                <c:pt idx="154">
                  <c:v>163</c:v>
                </c:pt>
                <c:pt idx="155">
                  <c:v>164</c:v>
                </c:pt>
                <c:pt idx="156">
                  <c:v>165</c:v>
                </c:pt>
                <c:pt idx="157">
                  <c:v>166</c:v>
                </c:pt>
                <c:pt idx="158">
                  <c:v>167</c:v>
                </c:pt>
                <c:pt idx="159">
                  <c:v>168</c:v>
                </c:pt>
                <c:pt idx="160">
                  <c:v>169</c:v>
                </c:pt>
                <c:pt idx="161">
                  <c:v>170</c:v>
                </c:pt>
                <c:pt idx="162">
                  <c:v>171</c:v>
                </c:pt>
                <c:pt idx="163">
                  <c:v>172</c:v>
                </c:pt>
                <c:pt idx="164">
                  <c:v>173</c:v>
                </c:pt>
                <c:pt idx="165">
                  <c:v>174</c:v>
                </c:pt>
                <c:pt idx="166">
                  <c:v>175</c:v>
                </c:pt>
                <c:pt idx="167">
                  <c:v>176</c:v>
                </c:pt>
                <c:pt idx="168">
                  <c:v>177</c:v>
                </c:pt>
                <c:pt idx="169">
                  <c:v>178</c:v>
                </c:pt>
                <c:pt idx="170">
                  <c:v>179</c:v>
                </c:pt>
                <c:pt idx="171">
                  <c:v>180</c:v>
                </c:pt>
                <c:pt idx="172">
                  <c:v>181</c:v>
                </c:pt>
                <c:pt idx="173">
                  <c:v>182</c:v>
                </c:pt>
                <c:pt idx="174">
                  <c:v>183</c:v>
                </c:pt>
                <c:pt idx="175">
                  <c:v>184</c:v>
                </c:pt>
                <c:pt idx="176">
                  <c:v>185</c:v>
                </c:pt>
                <c:pt idx="177">
                  <c:v>186</c:v>
                </c:pt>
                <c:pt idx="178">
                  <c:v>187</c:v>
                </c:pt>
                <c:pt idx="179">
                  <c:v>188</c:v>
                </c:pt>
                <c:pt idx="180">
                  <c:v>189</c:v>
                </c:pt>
                <c:pt idx="181">
                  <c:v>190</c:v>
                </c:pt>
                <c:pt idx="182">
                  <c:v>191</c:v>
                </c:pt>
                <c:pt idx="183">
                  <c:v>192</c:v>
                </c:pt>
                <c:pt idx="184">
                  <c:v>193</c:v>
                </c:pt>
                <c:pt idx="185">
                  <c:v>194</c:v>
                </c:pt>
                <c:pt idx="186">
                  <c:v>195</c:v>
                </c:pt>
                <c:pt idx="187">
                  <c:v>196</c:v>
                </c:pt>
                <c:pt idx="188">
                  <c:v>197</c:v>
                </c:pt>
                <c:pt idx="189">
                  <c:v>198</c:v>
                </c:pt>
                <c:pt idx="190">
                  <c:v>199</c:v>
                </c:pt>
                <c:pt idx="191">
                  <c:v>200</c:v>
                </c:pt>
                <c:pt idx="192">
                  <c:v>201</c:v>
                </c:pt>
                <c:pt idx="193">
                  <c:v>202</c:v>
                </c:pt>
                <c:pt idx="194">
                  <c:v>203</c:v>
                </c:pt>
                <c:pt idx="195">
                  <c:v>204</c:v>
                </c:pt>
                <c:pt idx="196">
                  <c:v>205</c:v>
                </c:pt>
                <c:pt idx="197">
                  <c:v>206</c:v>
                </c:pt>
                <c:pt idx="198">
                  <c:v>207</c:v>
                </c:pt>
                <c:pt idx="199">
                  <c:v>208</c:v>
                </c:pt>
                <c:pt idx="200">
                  <c:v>209</c:v>
                </c:pt>
                <c:pt idx="201">
                  <c:v>210</c:v>
                </c:pt>
                <c:pt idx="202">
                  <c:v>211</c:v>
                </c:pt>
                <c:pt idx="203">
                  <c:v>212</c:v>
                </c:pt>
                <c:pt idx="204">
                  <c:v>213</c:v>
                </c:pt>
                <c:pt idx="205">
                  <c:v>214</c:v>
                </c:pt>
                <c:pt idx="206">
                  <c:v>215</c:v>
                </c:pt>
                <c:pt idx="207">
                  <c:v>216</c:v>
                </c:pt>
                <c:pt idx="208">
                  <c:v>217</c:v>
                </c:pt>
                <c:pt idx="209">
                  <c:v>218</c:v>
                </c:pt>
                <c:pt idx="210">
                  <c:v>219</c:v>
                </c:pt>
                <c:pt idx="211">
                  <c:v>220</c:v>
                </c:pt>
                <c:pt idx="212">
                  <c:v>221</c:v>
                </c:pt>
                <c:pt idx="213">
                  <c:v>222</c:v>
                </c:pt>
                <c:pt idx="214">
                  <c:v>223</c:v>
                </c:pt>
                <c:pt idx="215">
                  <c:v>224</c:v>
                </c:pt>
                <c:pt idx="216">
                  <c:v>225</c:v>
                </c:pt>
                <c:pt idx="217">
                  <c:v>226</c:v>
                </c:pt>
                <c:pt idx="218">
                  <c:v>227</c:v>
                </c:pt>
                <c:pt idx="219">
                  <c:v>228</c:v>
                </c:pt>
                <c:pt idx="220">
                  <c:v>229</c:v>
                </c:pt>
                <c:pt idx="221">
                  <c:v>230</c:v>
                </c:pt>
                <c:pt idx="222">
                  <c:v>231</c:v>
                </c:pt>
                <c:pt idx="223">
                  <c:v>232</c:v>
                </c:pt>
                <c:pt idx="224">
                  <c:v>233</c:v>
                </c:pt>
                <c:pt idx="225">
                  <c:v>234</c:v>
                </c:pt>
                <c:pt idx="226">
                  <c:v>235</c:v>
                </c:pt>
                <c:pt idx="227">
                  <c:v>236</c:v>
                </c:pt>
                <c:pt idx="228">
                  <c:v>237</c:v>
                </c:pt>
                <c:pt idx="229">
                  <c:v>238</c:v>
                </c:pt>
                <c:pt idx="230">
                  <c:v>239</c:v>
                </c:pt>
                <c:pt idx="231">
                  <c:v>240</c:v>
                </c:pt>
                <c:pt idx="232">
                  <c:v>241</c:v>
                </c:pt>
                <c:pt idx="233">
                  <c:v>242</c:v>
                </c:pt>
                <c:pt idx="234">
                  <c:v>243</c:v>
                </c:pt>
                <c:pt idx="235">
                  <c:v>244</c:v>
                </c:pt>
                <c:pt idx="236">
                  <c:v>245</c:v>
                </c:pt>
                <c:pt idx="237">
                  <c:v>246</c:v>
                </c:pt>
                <c:pt idx="238">
                  <c:v>247</c:v>
                </c:pt>
                <c:pt idx="239">
                  <c:v>243</c:v>
                </c:pt>
                <c:pt idx="240">
                  <c:v>249</c:v>
                </c:pt>
                <c:pt idx="241">
                  <c:v>250</c:v>
                </c:pt>
                <c:pt idx="242">
                  <c:v>251</c:v>
                </c:pt>
                <c:pt idx="243">
                  <c:v>252</c:v>
                </c:pt>
                <c:pt idx="244">
                  <c:v>253</c:v>
                </c:pt>
                <c:pt idx="245">
                  <c:v>254</c:v>
                </c:pt>
                <c:pt idx="246">
                  <c:v>255</c:v>
                </c:pt>
                <c:pt idx="247">
                  <c:v>256</c:v>
                </c:pt>
                <c:pt idx="248">
                  <c:v>257</c:v>
                </c:pt>
                <c:pt idx="249">
                  <c:v>258</c:v>
                </c:pt>
                <c:pt idx="250">
                  <c:v>259</c:v>
                </c:pt>
                <c:pt idx="251">
                  <c:v>260</c:v>
                </c:pt>
                <c:pt idx="252">
                  <c:v>261</c:v>
                </c:pt>
                <c:pt idx="253">
                  <c:v>262</c:v>
                </c:pt>
                <c:pt idx="254">
                  <c:v>263</c:v>
                </c:pt>
                <c:pt idx="255">
                  <c:v>264</c:v>
                </c:pt>
                <c:pt idx="256">
                  <c:v>265</c:v>
                </c:pt>
                <c:pt idx="257">
                  <c:v>266</c:v>
                </c:pt>
                <c:pt idx="258">
                  <c:v>267</c:v>
                </c:pt>
                <c:pt idx="259">
                  <c:v>268</c:v>
                </c:pt>
                <c:pt idx="260">
                  <c:v>269</c:v>
                </c:pt>
                <c:pt idx="261">
                  <c:v>270</c:v>
                </c:pt>
                <c:pt idx="262">
                  <c:v>271</c:v>
                </c:pt>
                <c:pt idx="263">
                  <c:v>272</c:v>
                </c:pt>
                <c:pt idx="264">
                  <c:v>273</c:v>
                </c:pt>
                <c:pt idx="265">
                  <c:v>274</c:v>
                </c:pt>
                <c:pt idx="266">
                  <c:v>275</c:v>
                </c:pt>
                <c:pt idx="267">
                  <c:v>276</c:v>
                </c:pt>
                <c:pt idx="268">
                  <c:v>277</c:v>
                </c:pt>
                <c:pt idx="269">
                  <c:v>278</c:v>
                </c:pt>
                <c:pt idx="270">
                  <c:v>279</c:v>
                </c:pt>
                <c:pt idx="271">
                  <c:v>280</c:v>
                </c:pt>
                <c:pt idx="272">
                  <c:v>281</c:v>
                </c:pt>
                <c:pt idx="273">
                  <c:v>282</c:v>
                </c:pt>
                <c:pt idx="274">
                  <c:v>283</c:v>
                </c:pt>
                <c:pt idx="275">
                  <c:v>284</c:v>
                </c:pt>
                <c:pt idx="276">
                  <c:v>285</c:v>
                </c:pt>
                <c:pt idx="277">
                  <c:v>286</c:v>
                </c:pt>
                <c:pt idx="278">
                  <c:v>287</c:v>
                </c:pt>
                <c:pt idx="279">
                  <c:v>288</c:v>
                </c:pt>
                <c:pt idx="280">
                  <c:v>289</c:v>
                </c:pt>
                <c:pt idx="281">
                  <c:v>290</c:v>
                </c:pt>
                <c:pt idx="282">
                  <c:v>291</c:v>
                </c:pt>
                <c:pt idx="283">
                  <c:v>292</c:v>
                </c:pt>
                <c:pt idx="284">
                  <c:v>293</c:v>
                </c:pt>
                <c:pt idx="285">
                  <c:v>294</c:v>
                </c:pt>
                <c:pt idx="286">
                  <c:v>295</c:v>
                </c:pt>
                <c:pt idx="287">
                  <c:v>296</c:v>
                </c:pt>
                <c:pt idx="288">
                  <c:v>297</c:v>
                </c:pt>
                <c:pt idx="289">
                  <c:v>298</c:v>
                </c:pt>
                <c:pt idx="290">
                  <c:v>299</c:v>
                </c:pt>
                <c:pt idx="291">
                  <c:v>300</c:v>
                </c:pt>
                <c:pt idx="292">
                  <c:v>301</c:v>
                </c:pt>
                <c:pt idx="293">
                  <c:v>302</c:v>
                </c:pt>
                <c:pt idx="294">
                  <c:v>303</c:v>
                </c:pt>
                <c:pt idx="295">
                  <c:v>304</c:v>
                </c:pt>
                <c:pt idx="296">
                  <c:v>305</c:v>
                </c:pt>
                <c:pt idx="297">
                  <c:v>306</c:v>
                </c:pt>
                <c:pt idx="298">
                  <c:v>307</c:v>
                </c:pt>
                <c:pt idx="299">
                  <c:v>308</c:v>
                </c:pt>
                <c:pt idx="300">
                  <c:v>309</c:v>
                </c:pt>
                <c:pt idx="301">
                  <c:v>310</c:v>
                </c:pt>
                <c:pt idx="302">
                  <c:v>311</c:v>
                </c:pt>
                <c:pt idx="303">
                  <c:v>312</c:v>
                </c:pt>
                <c:pt idx="304">
                  <c:v>313</c:v>
                </c:pt>
                <c:pt idx="305">
                  <c:v>314</c:v>
                </c:pt>
                <c:pt idx="306">
                  <c:v>315</c:v>
                </c:pt>
                <c:pt idx="307">
                  <c:v>316</c:v>
                </c:pt>
                <c:pt idx="308">
                  <c:v>317</c:v>
                </c:pt>
                <c:pt idx="309">
                  <c:v>318</c:v>
                </c:pt>
                <c:pt idx="310">
                  <c:v>319</c:v>
                </c:pt>
                <c:pt idx="311">
                  <c:v>320</c:v>
                </c:pt>
                <c:pt idx="312">
                  <c:v>321</c:v>
                </c:pt>
                <c:pt idx="313">
                  <c:v>322</c:v>
                </c:pt>
                <c:pt idx="314">
                  <c:v>323</c:v>
                </c:pt>
                <c:pt idx="315">
                  <c:v>324</c:v>
                </c:pt>
                <c:pt idx="316">
                  <c:v>325</c:v>
                </c:pt>
                <c:pt idx="317">
                  <c:v>326</c:v>
                </c:pt>
                <c:pt idx="318">
                  <c:v>327</c:v>
                </c:pt>
                <c:pt idx="319">
                  <c:v>328</c:v>
                </c:pt>
                <c:pt idx="320">
                  <c:v>329</c:v>
                </c:pt>
                <c:pt idx="321">
                  <c:v>330</c:v>
                </c:pt>
                <c:pt idx="322">
                  <c:v>331</c:v>
                </c:pt>
                <c:pt idx="323">
                  <c:v>332</c:v>
                </c:pt>
                <c:pt idx="324">
                  <c:v>333</c:v>
                </c:pt>
                <c:pt idx="325">
                  <c:v>334</c:v>
                </c:pt>
                <c:pt idx="326">
                  <c:v>335</c:v>
                </c:pt>
                <c:pt idx="327">
                  <c:v>336</c:v>
                </c:pt>
                <c:pt idx="328">
                  <c:v>337</c:v>
                </c:pt>
                <c:pt idx="329">
                  <c:v>338</c:v>
                </c:pt>
                <c:pt idx="330">
                  <c:v>339</c:v>
                </c:pt>
                <c:pt idx="331">
                  <c:v>340</c:v>
                </c:pt>
                <c:pt idx="332">
                  <c:v>341</c:v>
                </c:pt>
                <c:pt idx="333">
                  <c:v>342</c:v>
                </c:pt>
                <c:pt idx="334">
                  <c:v>343</c:v>
                </c:pt>
                <c:pt idx="335">
                  <c:v>344</c:v>
                </c:pt>
                <c:pt idx="336">
                  <c:v>345</c:v>
                </c:pt>
                <c:pt idx="337">
                  <c:v>346</c:v>
                </c:pt>
                <c:pt idx="338">
                  <c:v>347</c:v>
                </c:pt>
                <c:pt idx="339">
                  <c:v>348</c:v>
                </c:pt>
                <c:pt idx="340">
                  <c:v>349</c:v>
                </c:pt>
                <c:pt idx="341">
                  <c:v>350</c:v>
                </c:pt>
                <c:pt idx="342">
                  <c:v>351</c:v>
                </c:pt>
                <c:pt idx="343">
                  <c:v>352</c:v>
                </c:pt>
                <c:pt idx="344">
                  <c:v>353</c:v>
                </c:pt>
                <c:pt idx="345">
                  <c:v>354</c:v>
                </c:pt>
                <c:pt idx="346">
                  <c:v>355</c:v>
                </c:pt>
                <c:pt idx="347">
                  <c:v>356</c:v>
                </c:pt>
                <c:pt idx="348">
                  <c:v>357</c:v>
                </c:pt>
                <c:pt idx="349">
                  <c:v>358</c:v>
                </c:pt>
                <c:pt idx="350">
                  <c:v>359</c:v>
                </c:pt>
                <c:pt idx="351">
                  <c:v>360</c:v>
                </c:pt>
                <c:pt idx="352">
                  <c:v>361</c:v>
                </c:pt>
                <c:pt idx="353">
                  <c:v>362</c:v>
                </c:pt>
                <c:pt idx="354">
                  <c:v>363</c:v>
                </c:pt>
                <c:pt idx="355">
                  <c:v>364</c:v>
                </c:pt>
                <c:pt idx="356">
                  <c:v>365</c:v>
                </c:pt>
                <c:pt idx="357">
                  <c:v>366</c:v>
                </c:pt>
                <c:pt idx="358">
                  <c:v>367</c:v>
                </c:pt>
                <c:pt idx="359">
                  <c:v>368</c:v>
                </c:pt>
                <c:pt idx="360">
                  <c:v>369</c:v>
                </c:pt>
                <c:pt idx="361">
                  <c:v>370</c:v>
                </c:pt>
                <c:pt idx="362">
                  <c:v>371</c:v>
                </c:pt>
                <c:pt idx="363">
                  <c:v>372</c:v>
                </c:pt>
                <c:pt idx="364">
                  <c:v>373</c:v>
                </c:pt>
                <c:pt idx="365">
                  <c:v>374</c:v>
                </c:pt>
                <c:pt idx="366">
                  <c:v>375</c:v>
                </c:pt>
                <c:pt idx="367">
                  <c:v>376</c:v>
                </c:pt>
                <c:pt idx="368">
                  <c:v>377</c:v>
                </c:pt>
                <c:pt idx="369">
                  <c:v>378</c:v>
                </c:pt>
                <c:pt idx="370">
                  <c:v>379</c:v>
                </c:pt>
                <c:pt idx="371">
                  <c:v>380</c:v>
                </c:pt>
                <c:pt idx="372">
                  <c:v>381</c:v>
                </c:pt>
                <c:pt idx="373">
                  <c:v>382</c:v>
                </c:pt>
                <c:pt idx="374">
                  <c:v>383</c:v>
                </c:pt>
                <c:pt idx="375">
                  <c:v>384</c:v>
                </c:pt>
                <c:pt idx="376">
                  <c:v>385</c:v>
                </c:pt>
                <c:pt idx="377">
                  <c:v>386</c:v>
                </c:pt>
                <c:pt idx="378">
                  <c:v>387</c:v>
                </c:pt>
                <c:pt idx="379">
                  <c:v>388</c:v>
                </c:pt>
                <c:pt idx="380">
                  <c:v>389</c:v>
                </c:pt>
                <c:pt idx="381">
                  <c:v>390</c:v>
                </c:pt>
                <c:pt idx="382">
                  <c:v>391</c:v>
                </c:pt>
                <c:pt idx="383">
                  <c:v>392</c:v>
                </c:pt>
                <c:pt idx="384">
                  <c:v>393</c:v>
                </c:pt>
                <c:pt idx="385">
                  <c:v>394</c:v>
                </c:pt>
                <c:pt idx="386">
                  <c:v>395</c:v>
                </c:pt>
                <c:pt idx="387">
                  <c:v>396</c:v>
                </c:pt>
                <c:pt idx="388">
                  <c:v>397</c:v>
                </c:pt>
                <c:pt idx="389">
                  <c:v>398</c:v>
                </c:pt>
                <c:pt idx="390">
                  <c:v>399</c:v>
                </c:pt>
                <c:pt idx="391">
                  <c:v>400</c:v>
                </c:pt>
                <c:pt idx="392">
                  <c:v>401</c:v>
                </c:pt>
                <c:pt idx="393">
                  <c:v>402</c:v>
                </c:pt>
                <c:pt idx="394">
                  <c:v>403</c:v>
                </c:pt>
                <c:pt idx="395">
                  <c:v>404</c:v>
                </c:pt>
                <c:pt idx="396">
                  <c:v>405</c:v>
                </c:pt>
                <c:pt idx="397">
                  <c:v>406</c:v>
                </c:pt>
                <c:pt idx="398">
                  <c:v>407</c:v>
                </c:pt>
                <c:pt idx="399">
                  <c:v>408</c:v>
                </c:pt>
                <c:pt idx="400">
                  <c:v>409</c:v>
                </c:pt>
                <c:pt idx="401">
                  <c:v>410</c:v>
                </c:pt>
                <c:pt idx="402">
                  <c:v>411</c:v>
                </c:pt>
                <c:pt idx="403">
                  <c:v>412</c:v>
                </c:pt>
                <c:pt idx="404">
                  <c:v>413</c:v>
                </c:pt>
                <c:pt idx="405">
                  <c:v>414</c:v>
                </c:pt>
                <c:pt idx="406">
                  <c:v>415</c:v>
                </c:pt>
                <c:pt idx="407">
                  <c:v>416</c:v>
                </c:pt>
                <c:pt idx="408">
                  <c:v>417</c:v>
                </c:pt>
                <c:pt idx="409">
                  <c:v>418</c:v>
                </c:pt>
                <c:pt idx="410">
                  <c:v>419</c:v>
                </c:pt>
                <c:pt idx="411">
                  <c:v>420</c:v>
                </c:pt>
                <c:pt idx="412">
                  <c:v>421</c:v>
                </c:pt>
                <c:pt idx="413">
                  <c:v>422</c:v>
                </c:pt>
                <c:pt idx="414">
                  <c:v>423</c:v>
                </c:pt>
                <c:pt idx="415">
                  <c:v>424</c:v>
                </c:pt>
                <c:pt idx="416">
                  <c:v>425</c:v>
                </c:pt>
                <c:pt idx="417">
                  <c:v>426</c:v>
                </c:pt>
                <c:pt idx="418">
                  <c:v>427</c:v>
                </c:pt>
                <c:pt idx="419">
                  <c:v>428</c:v>
                </c:pt>
                <c:pt idx="420">
                  <c:v>429</c:v>
                </c:pt>
                <c:pt idx="421">
                  <c:v>430</c:v>
                </c:pt>
                <c:pt idx="422">
                  <c:v>431</c:v>
                </c:pt>
                <c:pt idx="423">
                  <c:v>432</c:v>
                </c:pt>
                <c:pt idx="424">
                  <c:v>433</c:v>
                </c:pt>
                <c:pt idx="425">
                  <c:v>434</c:v>
                </c:pt>
                <c:pt idx="426">
                  <c:v>435</c:v>
                </c:pt>
                <c:pt idx="427">
                  <c:v>436</c:v>
                </c:pt>
                <c:pt idx="428">
                  <c:v>437</c:v>
                </c:pt>
                <c:pt idx="429">
                  <c:v>438</c:v>
                </c:pt>
                <c:pt idx="430">
                  <c:v>439</c:v>
                </c:pt>
                <c:pt idx="431">
                  <c:v>440</c:v>
                </c:pt>
                <c:pt idx="432">
                  <c:v>441</c:v>
                </c:pt>
                <c:pt idx="433">
                  <c:v>442</c:v>
                </c:pt>
                <c:pt idx="434">
                  <c:v>443</c:v>
                </c:pt>
                <c:pt idx="435">
                  <c:v>444</c:v>
                </c:pt>
                <c:pt idx="436">
                  <c:v>445</c:v>
                </c:pt>
                <c:pt idx="437">
                  <c:v>446</c:v>
                </c:pt>
                <c:pt idx="438">
                  <c:v>447</c:v>
                </c:pt>
                <c:pt idx="439">
                  <c:v>448</c:v>
                </c:pt>
                <c:pt idx="440">
                  <c:v>449</c:v>
                </c:pt>
                <c:pt idx="441">
                  <c:v>450</c:v>
                </c:pt>
                <c:pt idx="442">
                  <c:v>451</c:v>
                </c:pt>
                <c:pt idx="443">
                  <c:v>452</c:v>
                </c:pt>
                <c:pt idx="444">
                  <c:v>453</c:v>
                </c:pt>
                <c:pt idx="445">
                  <c:v>454</c:v>
                </c:pt>
                <c:pt idx="446">
                  <c:v>455</c:v>
                </c:pt>
                <c:pt idx="447">
                  <c:v>456</c:v>
                </c:pt>
                <c:pt idx="448">
                  <c:v>457</c:v>
                </c:pt>
                <c:pt idx="449">
                  <c:v>458</c:v>
                </c:pt>
                <c:pt idx="450">
                  <c:v>459</c:v>
                </c:pt>
                <c:pt idx="451">
                  <c:v>460</c:v>
                </c:pt>
                <c:pt idx="452">
                  <c:v>461</c:v>
                </c:pt>
                <c:pt idx="453">
                  <c:v>462</c:v>
                </c:pt>
                <c:pt idx="454">
                  <c:v>463</c:v>
                </c:pt>
                <c:pt idx="455">
                  <c:v>464</c:v>
                </c:pt>
                <c:pt idx="456">
                  <c:v>465</c:v>
                </c:pt>
                <c:pt idx="457">
                  <c:v>466</c:v>
                </c:pt>
                <c:pt idx="458">
                  <c:v>467</c:v>
                </c:pt>
                <c:pt idx="459">
                  <c:v>468</c:v>
                </c:pt>
                <c:pt idx="460">
                  <c:v>469</c:v>
                </c:pt>
                <c:pt idx="461">
                  <c:v>470</c:v>
                </c:pt>
                <c:pt idx="462">
                  <c:v>471</c:v>
                </c:pt>
                <c:pt idx="463">
                  <c:v>472</c:v>
                </c:pt>
                <c:pt idx="464">
                  <c:v>473</c:v>
                </c:pt>
                <c:pt idx="465">
                  <c:v>474</c:v>
                </c:pt>
                <c:pt idx="466">
                  <c:v>475</c:v>
                </c:pt>
                <c:pt idx="467">
                  <c:v>476</c:v>
                </c:pt>
                <c:pt idx="468">
                  <c:v>477</c:v>
                </c:pt>
                <c:pt idx="469">
                  <c:v>478</c:v>
                </c:pt>
                <c:pt idx="470">
                  <c:v>479</c:v>
                </c:pt>
                <c:pt idx="471">
                  <c:v>480</c:v>
                </c:pt>
                <c:pt idx="472">
                  <c:v>481</c:v>
                </c:pt>
                <c:pt idx="473">
                  <c:v>482</c:v>
                </c:pt>
                <c:pt idx="474">
                  <c:v>483</c:v>
                </c:pt>
                <c:pt idx="475">
                  <c:v>484</c:v>
                </c:pt>
                <c:pt idx="476">
                  <c:v>485</c:v>
                </c:pt>
                <c:pt idx="477">
                  <c:v>486</c:v>
                </c:pt>
                <c:pt idx="478">
                  <c:v>487</c:v>
                </c:pt>
                <c:pt idx="479">
                  <c:v>488</c:v>
                </c:pt>
                <c:pt idx="480">
                  <c:v>489</c:v>
                </c:pt>
                <c:pt idx="481">
                  <c:v>490</c:v>
                </c:pt>
                <c:pt idx="482">
                  <c:v>491</c:v>
                </c:pt>
                <c:pt idx="483">
                  <c:v>492</c:v>
                </c:pt>
                <c:pt idx="484">
                  <c:v>493</c:v>
                </c:pt>
                <c:pt idx="485">
                  <c:v>494</c:v>
                </c:pt>
                <c:pt idx="486">
                  <c:v>495</c:v>
                </c:pt>
                <c:pt idx="487">
                  <c:v>496</c:v>
                </c:pt>
                <c:pt idx="488">
                  <c:v>497</c:v>
                </c:pt>
                <c:pt idx="489">
                  <c:v>498</c:v>
                </c:pt>
                <c:pt idx="490">
                  <c:v>499</c:v>
                </c:pt>
                <c:pt idx="491">
                  <c:v>500</c:v>
                </c:pt>
                <c:pt idx="492">
                  <c:v>501</c:v>
                </c:pt>
                <c:pt idx="493">
                  <c:v>502</c:v>
                </c:pt>
                <c:pt idx="494">
                  <c:v>503</c:v>
                </c:pt>
                <c:pt idx="495">
                  <c:v>504</c:v>
                </c:pt>
                <c:pt idx="496">
                  <c:v>505</c:v>
                </c:pt>
                <c:pt idx="497">
                  <c:v>506</c:v>
                </c:pt>
                <c:pt idx="498">
                  <c:v>507</c:v>
                </c:pt>
                <c:pt idx="499">
                  <c:v>508</c:v>
                </c:pt>
                <c:pt idx="500">
                  <c:v>509</c:v>
                </c:pt>
                <c:pt idx="501">
                  <c:v>510</c:v>
                </c:pt>
                <c:pt idx="502">
                  <c:v>511</c:v>
                </c:pt>
                <c:pt idx="503">
                  <c:v>512</c:v>
                </c:pt>
                <c:pt idx="504">
                  <c:v>513</c:v>
                </c:pt>
                <c:pt idx="505">
                  <c:v>514</c:v>
                </c:pt>
                <c:pt idx="506">
                  <c:v>515</c:v>
                </c:pt>
                <c:pt idx="507">
                  <c:v>516</c:v>
                </c:pt>
                <c:pt idx="508">
                  <c:v>517</c:v>
                </c:pt>
                <c:pt idx="509">
                  <c:v>518</c:v>
                </c:pt>
                <c:pt idx="510">
                  <c:v>519</c:v>
                </c:pt>
                <c:pt idx="511">
                  <c:v>520</c:v>
                </c:pt>
                <c:pt idx="512">
                  <c:v>521</c:v>
                </c:pt>
                <c:pt idx="513">
                  <c:v>522</c:v>
                </c:pt>
                <c:pt idx="514">
                  <c:v>523</c:v>
                </c:pt>
                <c:pt idx="515">
                  <c:v>524</c:v>
                </c:pt>
                <c:pt idx="516">
                  <c:v>525</c:v>
                </c:pt>
                <c:pt idx="517">
                  <c:v>526</c:v>
                </c:pt>
                <c:pt idx="518">
                  <c:v>527</c:v>
                </c:pt>
                <c:pt idx="519">
                  <c:v>528</c:v>
                </c:pt>
                <c:pt idx="520">
                  <c:v>529</c:v>
                </c:pt>
                <c:pt idx="521">
                  <c:v>530</c:v>
                </c:pt>
                <c:pt idx="522">
                  <c:v>531</c:v>
                </c:pt>
                <c:pt idx="523">
                  <c:v>532</c:v>
                </c:pt>
                <c:pt idx="524">
                  <c:v>533</c:v>
                </c:pt>
                <c:pt idx="525">
                  <c:v>534</c:v>
                </c:pt>
                <c:pt idx="526">
                  <c:v>535</c:v>
                </c:pt>
                <c:pt idx="527">
                  <c:v>536</c:v>
                </c:pt>
                <c:pt idx="528">
                  <c:v>537</c:v>
                </c:pt>
                <c:pt idx="529">
                  <c:v>538</c:v>
                </c:pt>
                <c:pt idx="530">
                  <c:v>539</c:v>
                </c:pt>
                <c:pt idx="531">
                  <c:v>540</c:v>
                </c:pt>
                <c:pt idx="532">
                  <c:v>541</c:v>
                </c:pt>
                <c:pt idx="533">
                  <c:v>542</c:v>
                </c:pt>
                <c:pt idx="534">
                  <c:v>543</c:v>
                </c:pt>
                <c:pt idx="535">
                  <c:v>544</c:v>
                </c:pt>
                <c:pt idx="536">
                  <c:v>545</c:v>
                </c:pt>
                <c:pt idx="537">
                  <c:v>546</c:v>
                </c:pt>
                <c:pt idx="538">
                  <c:v>547</c:v>
                </c:pt>
                <c:pt idx="539">
                  <c:v>548</c:v>
                </c:pt>
                <c:pt idx="540">
                  <c:v>549</c:v>
                </c:pt>
                <c:pt idx="541">
                  <c:v>550</c:v>
                </c:pt>
                <c:pt idx="542">
                  <c:v>551</c:v>
                </c:pt>
                <c:pt idx="543">
                  <c:v>552</c:v>
                </c:pt>
                <c:pt idx="544">
                  <c:v>553</c:v>
                </c:pt>
                <c:pt idx="545">
                  <c:v>554</c:v>
                </c:pt>
                <c:pt idx="546">
                  <c:v>555</c:v>
                </c:pt>
                <c:pt idx="547">
                  <c:v>556</c:v>
                </c:pt>
                <c:pt idx="548">
                  <c:v>557</c:v>
                </c:pt>
                <c:pt idx="549">
                  <c:v>558</c:v>
                </c:pt>
                <c:pt idx="550">
                  <c:v>559</c:v>
                </c:pt>
                <c:pt idx="551">
                  <c:v>560</c:v>
                </c:pt>
                <c:pt idx="552">
                  <c:v>561</c:v>
                </c:pt>
                <c:pt idx="553">
                  <c:v>562</c:v>
                </c:pt>
                <c:pt idx="554">
                  <c:v>563</c:v>
                </c:pt>
                <c:pt idx="555">
                  <c:v>564</c:v>
                </c:pt>
                <c:pt idx="556">
                  <c:v>565</c:v>
                </c:pt>
                <c:pt idx="557">
                  <c:v>566</c:v>
                </c:pt>
                <c:pt idx="558">
                  <c:v>567</c:v>
                </c:pt>
                <c:pt idx="559">
                  <c:v>568</c:v>
                </c:pt>
                <c:pt idx="560">
                  <c:v>569</c:v>
                </c:pt>
                <c:pt idx="561">
                  <c:v>571</c:v>
                </c:pt>
                <c:pt idx="562">
                  <c:v>572</c:v>
                </c:pt>
                <c:pt idx="563">
                  <c:v>573</c:v>
                </c:pt>
                <c:pt idx="564">
                  <c:v>574</c:v>
                </c:pt>
                <c:pt idx="565">
                  <c:v>575</c:v>
                </c:pt>
                <c:pt idx="566">
                  <c:v>576</c:v>
                </c:pt>
                <c:pt idx="567">
                  <c:v>577</c:v>
                </c:pt>
                <c:pt idx="568">
                  <c:v>578</c:v>
                </c:pt>
                <c:pt idx="569">
                  <c:v>579</c:v>
                </c:pt>
                <c:pt idx="570">
                  <c:v>580</c:v>
                </c:pt>
                <c:pt idx="571">
                  <c:v>581</c:v>
                </c:pt>
                <c:pt idx="572">
                  <c:v>582</c:v>
                </c:pt>
                <c:pt idx="573">
                  <c:v>583</c:v>
                </c:pt>
                <c:pt idx="574">
                  <c:v>584</c:v>
                </c:pt>
                <c:pt idx="575">
                  <c:v>585</c:v>
                </c:pt>
              </c:numCache>
            </c:numRef>
          </c:val>
          <c:smooth val="0"/>
          <c:extLst>
            <c:ext xmlns:c16="http://schemas.microsoft.com/office/drawing/2014/chart" uri="{C3380CC4-5D6E-409C-BE32-E72D297353CC}">
              <c16:uniqueId val="{00000000-A13B-F440-93F5-5601A8A492D7}"/>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2055675504"/>
        <c:axId val="2055677184"/>
      </c:lineChart>
      <c:dateAx>
        <c:axId val="2055675504"/>
        <c:scaling>
          <c:orientation val="minMax"/>
        </c:scaling>
        <c:delete val="0"/>
        <c:axPos val="b"/>
        <c:numFmt formatCode="yyyy\-mm\-dd;@"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spc="30" baseline="0">
                <a:solidFill>
                  <a:schemeClr val="lt1"/>
                </a:solidFill>
                <a:latin typeface="+mn-lt"/>
                <a:ea typeface="+mn-ea"/>
                <a:cs typeface="+mn-cs"/>
              </a:defRPr>
            </a:pPr>
            <a:endParaRPr lang="en-NL"/>
          </a:p>
        </c:txPr>
        <c:crossAx val="2055677184"/>
        <c:crosses val="autoZero"/>
        <c:auto val="1"/>
        <c:lblOffset val="100"/>
        <c:baseTimeUnit val="days"/>
        <c:majorUnit val="6"/>
        <c:majorTimeUnit val="months"/>
      </c:dateAx>
      <c:valAx>
        <c:axId val="2055677184"/>
        <c:scaling>
          <c:orientation val="minMax"/>
        </c:scaling>
        <c:delete val="0"/>
        <c:axPos val="l"/>
        <c:majorGridlines>
          <c:spPr>
            <a:ln w="9525" cap="flat" cmpd="sng" algn="ctr">
              <a:solidFill>
                <a:schemeClr val="lt1">
                  <a:alpha val="2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NL"/>
          </a:p>
        </c:txPr>
        <c:crossAx val="2055675504"/>
        <c:crosses val="autoZero"/>
        <c:crossBetween val="between"/>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lt1">
          <a:lumMod val="85000"/>
        </a:schemeClr>
      </a:solidFill>
      <a:round/>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F6AEAC-A2D1-B54F-A2B4-15D5BADC329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A4C7DC6-F263-004A-9022-C174C97FF82E}">
      <dgm:prSet/>
      <dgm:spPr/>
      <dgm:t>
        <a:bodyPr/>
        <a:lstStyle/>
        <a:p>
          <a:r>
            <a:rPr lang="en-US" dirty="0"/>
            <a:t>Network</a:t>
          </a:r>
          <a:br>
            <a:rPr lang="en-US" dirty="0"/>
          </a:br>
          <a:r>
            <a:rPr lang="en-US" dirty="0"/>
            <a:t>Operators (2014)</a:t>
          </a:r>
        </a:p>
      </dgm:t>
    </dgm:pt>
    <dgm:pt modelId="{9F925598-348A-324C-B73F-CF6D354178DF}" type="parTrans" cxnId="{7C2391B8-A321-0648-A533-A04419009136}">
      <dgm:prSet/>
      <dgm:spPr/>
      <dgm:t>
        <a:bodyPr/>
        <a:lstStyle/>
        <a:p>
          <a:endParaRPr lang="en-US"/>
        </a:p>
      </dgm:t>
    </dgm:pt>
    <dgm:pt modelId="{34250849-7F21-9D4C-AF3C-2712FC92C83A}" type="sibTrans" cxnId="{7C2391B8-A321-0648-A533-A04419009136}">
      <dgm:prSet/>
      <dgm:spPr/>
      <dgm:t>
        <a:bodyPr/>
        <a:lstStyle/>
        <a:p>
          <a:endParaRPr lang="en-US"/>
        </a:p>
      </dgm:t>
    </dgm:pt>
    <dgm:pt modelId="{9122DEBC-2C34-3A45-8B11-0A155C570ADC}">
      <dgm:prSet/>
      <dgm:spPr/>
      <dgm:t>
        <a:bodyPr/>
        <a:lstStyle/>
        <a:p>
          <a:r>
            <a:rPr lang="en-US" dirty="0"/>
            <a:t>Internet Exchange Points (2018)</a:t>
          </a:r>
        </a:p>
      </dgm:t>
    </dgm:pt>
    <dgm:pt modelId="{F4EC558A-555D-7F47-ADEB-14D14826FA34}" type="parTrans" cxnId="{04568E4B-6A00-FD4F-A475-581C7EC4F9C1}">
      <dgm:prSet/>
      <dgm:spPr/>
      <dgm:t>
        <a:bodyPr/>
        <a:lstStyle/>
        <a:p>
          <a:endParaRPr lang="en-US"/>
        </a:p>
      </dgm:t>
    </dgm:pt>
    <dgm:pt modelId="{7530A300-0A05-F24E-908D-F7414B8EB1EA}" type="sibTrans" cxnId="{04568E4B-6A00-FD4F-A475-581C7EC4F9C1}">
      <dgm:prSet/>
      <dgm:spPr/>
      <dgm:t>
        <a:bodyPr/>
        <a:lstStyle/>
        <a:p>
          <a:endParaRPr lang="en-US"/>
        </a:p>
      </dgm:t>
    </dgm:pt>
    <dgm:pt modelId="{DCB2F1E1-D9EA-2641-8577-AD91360F57D4}">
      <dgm:prSet/>
      <dgm:spPr/>
      <dgm:t>
        <a:bodyPr/>
        <a:lstStyle/>
        <a:p>
          <a:r>
            <a:rPr lang="en-US" dirty="0"/>
            <a:t>Content Delivery Networks (CDNs) and Cloud Providers (2020)</a:t>
          </a:r>
        </a:p>
      </dgm:t>
    </dgm:pt>
    <dgm:pt modelId="{DB0D971F-6FB7-A046-BA4D-B32615B57574}" type="parTrans" cxnId="{1CB13A3A-2AFA-F147-BCD1-0AA21D23E9B5}">
      <dgm:prSet/>
      <dgm:spPr/>
      <dgm:t>
        <a:bodyPr/>
        <a:lstStyle/>
        <a:p>
          <a:endParaRPr lang="en-US"/>
        </a:p>
      </dgm:t>
    </dgm:pt>
    <dgm:pt modelId="{0DB0E114-8CF8-894B-A749-D25B87C96AF7}" type="sibTrans" cxnId="{1CB13A3A-2AFA-F147-BCD1-0AA21D23E9B5}">
      <dgm:prSet/>
      <dgm:spPr/>
      <dgm:t>
        <a:bodyPr/>
        <a:lstStyle/>
        <a:p>
          <a:endParaRPr lang="en-US"/>
        </a:p>
      </dgm:t>
    </dgm:pt>
    <dgm:pt modelId="{6CA509C5-3625-9343-803D-D1F6CA8761DF}">
      <dgm:prSet/>
      <dgm:spPr/>
      <dgm:t>
        <a:bodyPr/>
        <a:lstStyle/>
        <a:p>
          <a:r>
            <a:rPr lang="en-US" dirty="0"/>
            <a:t>Network Equipment Vendors (2021)</a:t>
          </a:r>
        </a:p>
      </dgm:t>
    </dgm:pt>
    <dgm:pt modelId="{3AC6ACA2-CA08-6243-A7E0-4ABE3063123E}" type="parTrans" cxnId="{1298D1C4-CDE9-A145-925E-D62C9E48A08E}">
      <dgm:prSet/>
      <dgm:spPr/>
      <dgm:t>
        <a:bodyPr/>
        <a:lstStyle/>
        <a:p>
          <a:endParaRPr lang="en-GB"/>
        </a:p>
      </dgm:t>
    </dgm:pt>
    <dgm:pt modelId="{968B7FEC-9875-8847-9485-558FCD1FAA6D}" type="sibTrans" cxnId="{1298D1C4-CDE9-A145-925E-D62C9E48A08E}">
      <dgm:prSet/>
      <dgm:spPr/>
      <dgm:t>
        <a:bodyPr/>
        <a:lstStyle/>
        <a:p>
          <a:endParaRPr lang="en-GB"/>
        </a:p>
      </dgm:t>
    </dgm:pt>
    <dgm:pt modelId="{6569F468-53E3-C147-A8FC-2F5723620C77}" type="pres">
      <dgm:prSet presAssocID="{C6F6AEAC-A2D1-B54F-A2B4-15D5BADC329A}" presName="linearFlow" presStyleCnt="0">
        <dgm:presLayoutVars>
          <dgm:dir/>
          <dgm:resizeHandles val="exact"/>
        </dgm:presLayoutVars>
      </dgm:prSet>
      <dgm:spPr/>
    </dgm:pt>
    <dgm:pt modelId="{14174059-8693-9945-AB59-6AE679D835CC}" type="pres">
      <dgm:prSet presAssocID="{4A4C7DC6-F263-004A-9022-C174C97FF82E}" presName="composite" presStyleCnt="0"/>
      <dgm:spPr/>
    </dgm:pt>
    <dgm:pt modelId="{A080A6DB-B64C-DF4D-98EA-80A24D78719C}" type="pres">
      <dgm:prSet presAssocID="{4A4C7DC6-F263-004A-9022-C174C97FF82E}" presName="imgShp"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1C8608B5-D2E0-374A-BBBD-D2222333E0F9}" type="pres">
      <dgm:prSet presAssocID="{4A4C7DC6-F263-004A-9022-C174C97FF82E}" presName="txShp" presStyleLbl="node1" presStyleIdx="0" presStyleCnt="4">
        <dgm:presLayoutVars>
          <dgm:bulletEnabled val="1"/>
        </dgm:presLayoutVars>
      </dgm:prSet>
      <dgm:spPr/>
    </dgm:pt>
    <dgm:pt modelId="{136F1C8F-5D49-144E-9799-270EF4D8BCF5}" type="pres">
      <dgm:prSet presAssocID="{34250849-7F21-9D4C-AF3C-2712FC92C83A}" presName="spacing" presStyleCnt="0"/>
      <dgm:spPr/>
    </dgm:pt>
    <dgm:pt modelId="{C3366E10-D217-1E49-9073-0C0592774F7A}" type="pres">
      <dgm:prSet presAssocID="{9122DEBC-2C34-3A45-8B11-0A155C570ADC}" presName="composite" presStyleCnt="0"/>
      <dgm:spPr/>
    </dgm:pt>
    <dgm:pt modelId="{5809E1EC-4341-6442-9DFD-05DE58E495E2}" type="pres">
      <dgm:prSet presAssocID="{9122DEBC-2C34-3A45-8B11-0A155C570ADC}" presName="imgShp" presStyleLbl="fgImgPlace1" presStyleIdx="1"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E11298F-3222-F248-B40E-A8D113451B9A}" type="pres">
      <dgm:prSet presAssocID="{9122DEBC-2C34-3A45-8B11-0A155C570ADC}" presName="txShp" presStyleLbl="node1" presStyleIdx="1" presStyleCnt="4">
        <dgm:presLayoutVars>
          <dgm:bulletEnabled val="1"/>
        </dgm:presLayoutVars>
      </dgm:prSet>
      <dgm:spPr/>
    </dgm:pt>
    <dgm:pt modelId="{78BAD6AD-81AB-184E-AEDC-B85DBFD3650C}" type="pres">
      <dgm:prSet presAssocID="{7530A300-0A05-F24E-908D-F7414B8EB1EA}" presName="spacing" presStyleCnt="0"/>
      <dgm:spPr/>
    </dgm:pt>
    <dgm:pt modelId="{5269B7CC-1818-3048-8D8D-A973D8040FA8}" type="pres">
      <dgm:prSet presAssocID="{DCB2F1E1-D9EA-2641-8577-AD91360F57D4}" presName="composite" presStyleCnt="0"/>
      <dgm:spPr/>
    </dgm:pt>
    <dgm:pt modelId="{0A32149E-5E07-7742-9628-ED273218B570}" type="pres">
      <dgm:prSet presAssocID="{DCB2F1E1-D9EA-2641-8577-AD91360F57D4}" presName="imgShp" presStyleLbl="fgImgPlace1" presStyleIdx="2"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12564995-3AE2-CF47-A103-00E1CD9036E3}" type="pres">
      <dgm:prSet presAssocID="{DCB2F1E1-D9EA-2641-8577-AD91360F57D4}" presName="txShp" presStyleLbl="node1" presStyleIdx="2" presStyleCnt="4">
        <dgm:presLayoutVars>
          <dgm:bulletEnabled val="1"/>
        </dgm:presLayoutVars>
      </dgm:prSet>
      <dgm:spPr/>
    </dgm:pt>
    <dgm:pt modelId="{5CF65F36-5989-8444-ABCB-8462A668D042}" type="pres">
      <dgm:prSet presAssocID="{0DB0E114-8CF8-894B-A749-D25B87C96AF7}" presName="spacing" presStyleCnt="0"/>
      <dgm:spPr/>
    </dgm:pt>
    <dgm:pt modelId="{832093EC-58A9-5B49-B792-9B8DAFAC41CA}" type="pres">
      <dgm:prSet presAssocID="{6CA509C5-3625-9343-803D-D1F6CA8761DF}" presName="composite" presStyleCnt="0"/>
      <dgm:spPr/>
    </dgm:pt>
    <dgm:pt modelId="{D3E7A6A5-954D-EF43-BB91-400CEAEC1FC1}" type="pres">
      <dgm:prSet presAssocID="{6CA509C5-3625-9343-803D-D1F6CA8761DF}" presName="imgShp" presStyleLbl="fgImgPlace1" presStyleIdx="3" presStyleCnt="4"/>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80EB01D4-4758-6E46-862D-25359E4B45DD}" type="pres">
      <dgm:prSet presAssocID="{6CA509C5-3625-9343-803D-D1F6CA8761DF}" presName="txShp" presStyleLbl="node1" presStyleIdx="3" presStyleCnt="4">
        <dgm:presLayoutVars>
          <dgm:bulletEnabled val="1"/>
        </dgm:presLayoutVars>
      </dgm:prSet>
      <dgm:spPr/>
    </dgm:pt>
  </dgm:ptLst>
  <dgm:cxnLst>
    <dgm:cxn modelId="{1CB13A3A-2AFA-F147-BCD1-0AA21D23E9B5}" srcId="{C6F6AEAC-A2D1-B54F-A2B4-15D5BADC329A}" destId="{DCB2F1E1-D9EA-2641-8577-AD91360F57D4}" srcOrd="2" destOrd="0" parTransId="{DB0D971F-6FB7-A046-BA4D-B32615B57574}" sibTransId="{0DB0E114-8CF8-894B-A749-D25B87C96AF7}"/>
    <dgm:cxn modelId="{04568E4B-6A00-FD4F-A475-581C7EC4F9C1}" srcId="{C6F6AEAC-A2D1-B54F-A2B4-15D5BADC329A}" destId="{9122DEBC-2C34-3A45-8B11-0A155C570ADC}" srcOrd="1" destOrd="0" parTransId="{F4EC558A-555D-7F47-ADEB-14D14826FA34}" sibTransId="{7530A300-0A05-F24E-908D-F7414B8EB1EA}"/>
    <dgm:cxn modelId="{FEEC2572-2972-9A4A-ADB7-AB6B9FCF9F3A}" type="presOf" srcId="{C6F6AEAC-A2D1-B54F-A2B4-15D5BADC329A}" destId="{6569F468-53E3-C147-A8FC-2F5723620C77}" srcOrd="0" destOrd="0" presId="urn:microsoft.com/office/officeart/2005/8/layout/vList3"/>
    <dgm:cxn modelId="{B61AF281-1551-DB4D-9A4F-D11CF1270682}" type="presOf" srcId="{6CA509C5-3625-9343-803D-D1F6CA8761DF}" destId="{80EB01D4-4758-6E46-862D-25359E4B45DD}" srcOrd="0" destOrd="0" presId="urn:microsoft.com/office/officeart/2005/8/layout/vList3"/>
    <dgm:cxn modelId="{6D928FAA-D6A2-024A-9081-634B3BB60E5E}" type="presOf" srcId="{4A4C7DC6-F263-004A-9022-C174C97FF82E}" destId="{1C8608B5-D2E0-374A-BBBD-D2222333E0F9}" srcOrd="0" destOrd="0" presId="urn:microsoft.com/office/officeart/2005/8/layout/vList3"/>
    <dgm:cxn modelId="{5EEEA6B7-3885-AA4F-ABA8-40AA3A068455}" type="presOf" srcId="{9122DEBC-2C34-3A45-8B11-0A155C570ADC}" destId="{4E11298F-3222-F248-B40E-A8D113451B9A}" srcOrd="0" destOrd="0" presId="urn:microsoft.com/office/officeart/2005/8/layout/vList3"/>
    <dgm:cxn modelId="{7C2391B8-A321-0648-A533-A04419009136}" srcId="{C6F6AEAC-A2D1-B54F-A2B4-15D5BADC329A}" destId="{4A4C7DC6-F263-004A-9022-C174C97FF82E}" srcOrd="0" destOrd="0" parTransId="{9F925598-348A-324C-B73F-CF6D354178DF}" sibTransId="{34250849-7F21-9D4C-AF3C-2712FC92C83A}"/>
    <dgm:cxn modelId="{1298D1C4-CDE9-A145-925E-D62C9E48A08E}" srcId="{C6F6AEAC-A2D1-B54F-A2B4-15D5BADC329A}" destId="{6CA509C5-3625-9343-803D-D1F6CA8761DF}" srcOrd="3" destOrd="0" parTransId="{3AC6ACA2-CA08-6243-A7E0-4ABE3063123E}" sibTransId="{968B7FEC-9875-8847-9485-558FCD1FAA6D}"/>
    <dgm:cxn modelId="{D0786AF5-EA10-7C4C-B8AD-76C0A36BAB31}" type="presOf" srcId="{DCB2F1E1-D9EA-2641-8577-AD91360F57D4}" destId="{12564995-3AE2-CF47-A103-00E1CD9036E3}" srcOrd="0" destOrd="0" presId="urn:microsoft.com/office/officeart/2005/8/layout/vList3"/>
    <dgm:cxn modelId="{6A3B2456-A052-2A46-B3C5-A1B55E2A9276}" type="presParOf" srcId="{6569F468-53E3-C147-A8FC-2F5723620C77}" destId="{14174059-8693-9945-AB59-6AE679D835CC}" srcOrd="0" destOrd="0" presId="urn:microsoft.com/office/officeart/2005/8/layout/vList3"/>
    <dgm:cxn modelId="{1B817C53-9FC4-D842-9397-CA66E0E8A6CF}" type="presParOf" srcId="{14174059-8693-9945-AB59-6AE679D835CC}" destId="{A080A6DB-B64C-DF4D-98EA-80A24D78719C}" srcOrd="0" destOrd="0" presId="urn:microsoft.com/office/officeart/2005/8/layout/vList3"/>
    <dgm:cxn modelId="{41A41ABC-1710-6746-8DA6-32FC0FEC2CE7}" type="presParOf" srcId="{14174059-8693-9945-AB59-6AE679D835CC}" destId="{1C8608B5-D2E0-374A-BBBD-D2222333E0F9}" srcOrd="1" destOrd="0" presId="urn:microsoft.com/office/officeart/2005/8/layout/vList3"/>
    <dgm:cxn modelId="{3066FCB3-416C-7B47-9DE1-8300890249F1}" type="presParOf" srcId="{6569F468-53E3-C147-A8FC-2F5723620C77}" destId="{136F1C8F-5D49-144E-9799-270EF4D8BCF5}" srcOrd="1" destOrd="0" presId="urn:microsoft.com/office/officeart/2005/8/layout/vList3"/>
    <dgm:cxn modelId="{DFD32AC8-B40E-1047-BAC6-FCC6A0A433B3}" type="presParOf" srcId="{6569F468-53E3-C147-A8FC-2F5723620C77}" destId="{C3366E10-D217-1E49-9073-0C0592774F7A}" srcOrd="2" destOrd="0" presId="urn:microsoft.com/office/officeart/2005/8/layout/vList3"/>
    <dgm:cxn modelId="{FDB162AA-B86D-5F45-A160-762DBB680BC6}" type="presParOf" srcId="{C3366E10-D217-1E49-9073-0C0592774F7A}" destId="{5809E1EC-4341-6442-9DFD-05DE58E495E2}" srcOrd="0" destOrd="0" presId="urn:microsoft.com/office/officeart/2005/8/layout/vList3"/>
    <dgm:cxn modelId="{8D83EF46-6164-6F48-8C47-DB7D84CACE68}" type="presParOf" srcId="{C3366E10-D217-1E49-9073-0C0592774F7A}" destId="{4E11298F-3222-F248-B40E-A8D113451B9A}" srcOrd="1" destOrd="0" presId="urn:microsoft.com/office/officeart/2005/8/layout/vList3"/>
    <dgm:cxn modelId="{7001236A-74F2-4941-A0AB-4EE0653E1FDF}" type="presParOf" srcId="{6569F468-53E3-C147-A8FC-2F5723620C77}" destId="{78BAD6AD-81AB-184E-AEDC-B85DBFD3650C}" srcOrd="3" destOrd="0" presId="urn:microsoft.com/office/officeart/2005/8/layout/vList3"/>
    <dgm:cxn modelId="{BB2205A3-EBBD-7341-8E63-E97B4557D710}" type="presParOf" srcId="{6569F468-53E3-C147-A8FC-2F5723620C77}" destId="{5269B7CC-1818-3048-8D8D-A973D8040FA8}" srcOrd="4" destOrd="0" presId="urn:microsoft.com/office/officeart/2005/8/layout/vList3"/>
    <dgm:cxn modelId="{FBE08232-9D09-764C-AB72-0BF0D48BF8D8}" type="presParOf" srcId="{5269B7CC-1818-3048-8D8D-A973D8040FA8}" destId="{0A32149E-5E07-7742-9628-ED273218B570}" srcOrd="0" destOrd="0" presId="urn:microsoft.com/office/officeart/2005/8/layout/vList3"/>
    <dgm:cxn modelId="{8F6F5188-AA86-7F4E-A7A3-AA1951873068}" type="presParOf" srcId="{5269B7CC-1818-3048-8D8D-A973D8040FA8}" destId="{12564995-3AE2-CF47-A103-00E1CD9036E3}" srcOrd="1" destOrd="0" presId="urn:microsoft.com/office/officeart/2005/8/layout/vList3"/>
    <dgm:cxn modelId="{CBA87FAD-8A59-8649-86AA-C5AB4575568B}" type="presParOf" srcId="{6569F468-53E3-C147-A8FC-2F5723620C77}" destId="{5CF65F36-5989-8444-ABCB-8462A668D042}" srcOrd="5" destOrd="0" presId="urn:microsoft.com/office/officeart/2005/8/layout/vList3"/>
    <dgm:cxn modelId="{AB462FE9-8F49-B441-AA7B-E1ACC6377FD1}" type="presParOf" srcId="{6569F468-53E3-C147-A8FC-2F5723620C77}" destId="{832093EC-58A9-5B49-B792-9B8DAFAC41CA}" srcOrd="6" destOrd="0" presId="urn:microsoft.com/office/officeart/2005/8/layout/vList3"/>
    <dgm:cxn modelId="{8C2CE0ED-5B0D-E04C-BECF-2ED8BC455353}" type="presParOf" srcId="{832093EC-58A9-5B49-B792-9B8DAFAC41CA}" destId="{D3E7A6A5-954D-EF43-BB91-400CEAEC1FC1}" srcOrd="0" destOrd="0" presId="urn:microsoft.com/office/officeart/2005/8/layout/vList3"/>
    <dgm:cxn modelId="{604FC438-A55C-8249-88EE-57212029B8B9}" type="presParOf" srcId="{832093EC-58A9-5B49-B792-9B8DAFAC41CA}" destId="{80EB01D4-4758-6E46-862D-25359E4B45D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608B5-D2E0-374A-BBBD-D2222333E0F9}">
      <dsp:nvSpPr>
        <dsp:cNvPr id="0" name=""/>
        <dsp:cNvSpPr/>
      </dsp:nvSpPr>
      <dsp:spPr>
        <a:xfrm rot="10800000">
          <a:off x="2126500" y="2047"/>
          <a:ext cx="7395332" cy="105506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254"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Network</a:t>
          </a:r>
          <a:br>
            <a:rPr lang="en-US" sz="3100" kern="1200" dirty="0"/>
          </a:br>
          <a:r>
            <a:rPr lang="en-US" sz="3100" kern="1200" dirty="0"/>
            <a:t>Operators (2014)</a:t>
          </a:r>
        </a:p>
      </dsp:txBody>
      <dsp:txXfrm rot="10800000">
        <a:off x="2390266" y="2047"/>
        <a:ext cx="7131566" cy="1055064"/>
      </dsp:txXfrm>
    </dsp:sp>
    <dsp:sp modelId="{A080A6DB-B64C-DF4D-98EA-80A24D78719C}">
      <dsp:nvSpPr>
        <dsp:cNvPr id="0" name=""/>
        <dsp:cNvSpPr/>
      </dsp:nvSpPr>
      <dsp:spPr>
        <a:xfrm>
          <a:off x="1598967" y="2047"/>
          <a:ext cx="1055064" cy="105506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11298F-3222-F248-B40E-A8D113451B9A}">
      <dsp:nvSpPr>
        <dsp:cNvPr id="0" name=""/>
        <dsp:cNvSpPr/>
      </dsp:nvSpPr>
      <dsp:spPr>
        <a:xfrm rot="10800000">
          <a:off x="2126500" y="1372056"/>
          <a:ext cx="7395332" cy="105506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254"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Internet Exchange Points (2018)</a:t>
          </a:r>
        </a:p>
      </dsp:txBody>
      <dsp:txXfrm rot="10800000">
        <a:off x="2390266" y="1372056"/>
        <a:ext cx="7131566" cy="1055064"/>
      </dsp:txXfrm>
    </dsp:sp>
    <dsp:sp modelId="{5809E1EC-4341-6442-9DFD-05DE58E495E2}">
      <dsp:nvSpPr>
        <dsp:cNvPr id="0" name=""/>
        <dsp:cNvSpPr/>
      </dsp:nvSpPr>
      <dsp:spPr>
        <a:xfrm>
          <a:off x="1598967" y="1372056"/>
          <a:ext cx="1055064" cy="105506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564995-3AE2-CF47-A103-00E1CD9036E3}">
      <dsp:nvSpPr>
        <dsp:cNvPr id="0" name=""/>
        <dsp:cNvSpPr/>
      </dsp:nvSpPr>
      <dsp:spPr>
        <a:xfrm rot="10800000">
          <a:off x="2126500" y="2742064"/>
          <a:ext cx="7395332" cy="105506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254"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Content Delivery Networks (CDNs) and Cloud Providers (2020)</a:t>
          </a:r>
        </a:p>
      </dsp:txBody>
      <dsp:txXfrm rot="10800000">
        <a:off x="2390266" y="2742064"/>
        <a:ext cx="7131566" cy="1055064"/>
      </dsp:txXfrm>
    </dsp:sp>
    <dsp:sp modelId="{0A32149E-5E07-7742-9628-ED273218B570}">
      <dsp:nvSpPr>
        <dsp:cNvPr id="0" name=""/>
        <dsp:cNvSpPr/>
      </dsp:nvSpPr>
      <dsp:spPr>
        <a:xfrm>
          <a:off x="1598967" y="2742064"/>
          <a:ext cx="1055064" cy="105506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EB01D4-4758-6E46-862D-25359E4B45DD}">
      <dsp:nvSpPr>
        <dsp:cNvPr id="0" name=""/>
        <dsp:cNvSpPr/>
      </dsp:nvSpPr>
      <dsp:spPr>
        <a:xfrm rot="10800000">
          <a:off x="2126500" y="4112073"/>
          <a:ext cx="7395332" cy="105506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254"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Network Equipment Vendors (2021)</a:t>
          </a:r>
        </a:p>
      </dsp:txBody>
      <dsp:txXfrm rot="10800000">
        <a:off x="2390266" y="4112073"/>
        <a:ext cx="7131566" cy="1055064"/>
      </dsp:txXfrm>
    </dsp:sp>
    <dsp:sp modelId="{D3E7A6A5-954D-EF43-BB91-400CEAEC1FC1}">
      <dsp:nvSpPr>
        <dsp:cNvPr id="0" name=""/>
        <dsp:cNvSpPr/>
      </dsp:nvSpPr>
      <dsp:spPr>
        <a:xfrm>
          <a:off x="1598967" y="4112073"/>
          <a:ext cx="1055064" cy="1055064"/>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98BAE-C84A-694A-898B-5CF88760D6F5}" type="datetimeFigureOut">
              <a:rPr lang="en-US" smtClean="0"/>
              <a:t>10/21/22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2F491E-6BDF-894F-89D9-4BED6DF379E7}" type="slidenum">
              <a:rPr lang="en-US" smtClean="0"/>
              <a:t>‹#›</a:t>
            </a:fld>
            <a:endParaRPr lang="en-US" dirty="0"/>
          </a:p>
        </p:txBody>
      </p:sp>
    </p:spTree>
    <p:extLst>
      <p:ext uri="{BB962C8B-B14F-4D97-AF65-F5344CB8AC3E}">
        <p14:creationId xmlns:p14="http://schemas.microsoft.com/office/powerpoint/2010/main" val="1637002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mn-lt"/>
                <a:ea typeface="+mn-ea"/>
              </a:defRPr>
            </a:lvl1pPr>
          </a:lstStyle>
          <a:p>
            <a:pPr>
              <a:defRPr/>
            </a:pPr>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E74FA06C-4A8C-0E48-B922-007B77153C27}" type="datetimeFigureOut">
              <a:rPr lang="en-GB" altLang="en-US"/>
              <a:pPr/>
              <a:t>21/10/2022</a:t>
            </a:fld>
            <a:endParaRPr lang="en-GB" alt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defRPr>
            </a:lvl1pPr>
          </a:lstStyle>
          <a:p>
            <a:pPr>
              <a:defRPr/>
            </a:pPr>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620D7F3-EDE1-C147-A04A-D4416A638280}" type="slidenum">
              <a:rPr lang="en-GB" altLang="en-US"/>
              <a:pPr/>
              <a:t>‹#›</a:t>
            </a:fld>
            <a:endParaRPr lang="en-GB" altLang="en-US" dirty="0"/>
          </a:p>
        </p:txBody>
      </p:sp>
    </p:spTree>
    <p:extLst>
      <p:ext uri="{BB962C8B-B14F-4D97-AF65-F5344CB8AC3E}">
        <p14:creationId xmlns:p14="http://schemas.microsoft.com/office/powerpoint/2010/main" val="192066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GB"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alibri" charset="0"/>
              </a:rPr>
              <a:pPr/>
              <a:t>1</a:t>
            </a:fld>
            <a:endParaRPr lang="en-GB" altLang="en-US" dirty="0">
              <a:latin typeface="Calibri" charset="0"/>
            </a:endParaRPr>
          </a:p>
        </p:txBody>
      </p:sp>
    </p:spTree>
    <p:extLst>
      <p:ext uri="{BB962C8B-B14F-4D97-AF65-F5344CB8AC3E}">
        <p14:creationId xmlns:p14="http://schemas.microsoft.com/office/powerpoint/2010/main" val="76431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dirty="0"/>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0EA1FBA3-4F90-C64A-83D0-707C772FADD4}" type="slidenum">
              <a:rPr lang="en-GB" altLang="en-US">
                <a:latin typeface="Calibri" charset="0"/>
              </a:rPr>
              <a:pPr/>
              <a:t>5</a:t>
            </a:fld>
            <a:endParaRPr lang="en-GB" altLang="en-US" dirty="0">
              <a:latin typeface="Calibri" charset="0"/>
            </a:endParaRPr>
          </a:p>
        </p:txBody>
      </p:sp>
    </p:spTree>
    <p:extLst>
      <p:ext uri="{BB962C8B-B14F-4D97-AF65-F5344CB8AC3E}">
        <p14:creationId xmlns:p14="http://schemas.microsoft.com/office/powerpoint/2010/main" val="107663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GB" altLang="en-US" dirty="0"/>
              <a:t>https://</a:t>
            </a:r>
            <a:r>
              <a:rPr lang="en-GB" altLang="en-US" dirty="0" err="1"/>
              <a:t>www.manrs.org</a:t>
            </a:r>
            <a:r>
              <a:rPr lang="en-GB" altLang="en-US" dirty="0"/>
              <a:t>/</a:t>
            </a:r>
            <a:r>
              <a:rPr lang="en-GB" altLang="en-US" dirty="0" err="1"/>
              <a:t>wp</a:t>
            </a:r>
            <a:r>
              <a:rPr lang="en-GB" altLang="en-US" dirty="0"/>
              <a:t>-content/uploads/sites/14/2017/10/MANRS-451-Study-Report.pdf </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alibri" charset="0"/>
              </a:rPr>
              <a:pPr/>
              <a:t>8</a:t>
            </a:fld>
            <a:endParaRPr lang="en-GB" altLang="en-US" dirty="0">
              <a:latin typeface="Calibri" charset="0"/>
            </a:endParaRPr>
          </a:p>
        </p:txBody>
      </p:sp>
    </p:spTree>
    <p:extLst>
      <p:ext uri="{BB962C8B-B14F-4D97-AF65-F5344CB8AC3E}">
        <p14:creationId xmlns:p14="http://schemas.microsoft.com/office/powerpoint/2010/main" val="1970985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GB" altLang="en-US" dirty="0"/>
              <a:t>https://</a:t>
            </a:r>
            <a:r>
              <a:rPr lang="en-GB" altLang="en-US" dirty="0" err="1"/>
              <a:t>www.manrs.org</a:t>
            </a:r>
            <a:r>
              <a:rPr lang="en-GB" altLang="en-US" dirty="0"/>
              <a:t>/</a:t>
            </a:r>
            <a:r>
              <a:rPr lang="en-GB" altLang="en-US" dirty="0" err="1"/>
              <a:t>wp</a:t>
            </a:r>
            <a:r>
              <a:rPr lang="en-GB" altLang="en-US" dirty="0"/>
              <a:t>-content/uploads/sites/14/2017/10/MANRS-451-Study-Report.pdf </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alibri" charset="0"/>
              </a:rPr>
              <a:pPr/>
              <a:t>11</a:t>
            </a:fld>
            <a:endParaRPr lang="en-GB" altLang="en-US" dirty="0">
              <a:latin typeface="Calibri" charset="0"/>
            </a:endParaRPr>
          </a:p>
        </p:txBody>
      </p:sp>
    </p:spTree>
    <p:extLst>
      <p:ext uri="{BB962C8B-B14F-4D97-AF65-F5344CB8AC3E}">
        <p14:creationId xmlns:p14="http://schemas.microsoft.com/office/powerpoint/2010/main" val="25323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13</a:t>
            </a:fld>
            <a:endParaRPr lang="en-GB" altLang="en-US" dirty="0"/>
          </a:p>
        </p:txBody>
      </p:sp>
    </p:spTree>
    <p:extLst>
      <p:ext uri="{BB962C8B-B14F-4D97-AF65-F5344CB8AC3E}">
        <p14:creationId xmlns:p14="http://schemas.microsoft.com/office/powerpoint/2010/main" val="398605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14</a:t>
            </a:fld>
            <a:endParaRPr lang="en-GB" altLang="en-US" dirty="0"/>
          </a:p>
        </p:txBody>
      </p:sp>
    </p:spTree>
    <p:extLst>
      <p:ext uri="{BB962C8B-B14F-4D97-AF65-F5344CB8AC3E}">
        <p14:creationId xmlns:p14="http://schemas.microsoft.com/office/powerpoint/2010/main" val="530598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dirty="0"/>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B0B26C97-7573-5143-B2CA-09A1F88069F9}" type="slidenum">
              <a:rPr lang="en-GB" altLang="en-US">
                <a:latin typeface="Calibri" charset="0"/>
              </a:rPr>
              <a:pPr/>
              <a:t>17</a:t>
            </a:fld>
            <a:endParaRPr lang="en-GB" altLang="en-US" dirty="0">
              <a:latin typeface="Calibri" charset="0"/>
            </a:endParaRPr>
          </a:p>
        </p:txBody>
      </p:sp>
    </p:spTree>
    <p:extLst>
      <p:ext uri="{BB962C8B-B14F-4D97-AF65-F5344CB8AC3E}">
        <p14:creationId xmlns:p14="http://schemas.microsoft.com/office/powerpoint/2010/main" val="267651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999" y="4449460"/>
            <a:ext cx="11109600" cy="425181"/>
          </a:xfrm>
        </p:spPr>
        <p:txBody>
          <a:bodyPr wrap="square">
            <a:spAutoFit/>
          </a:bodyPr>
          <a:lstStyle>
            <a:lvl1pPr algn="ctr">
              <a:defRPr lang="en-GB" sz="2800" dirty="0">
                <a:solidFill>
                  <a:schemeClr val="tx2"/>
                </a:solidFill>
                <a:latin typeface="+mn-lt"/>
                <a:ea typeface="+mj-ea"/>
                <a:cs typeface="+mj-cs"/>
              </a:defRPr>
            </a:lvl1pPr>
          </a:lstStyle>
          <a:p>
            <a:pPr lvl="0"/>
            <a:r>
              <a:rPr lang="en-GB"/>
              <a:t>Click to edit Master subtitle style</a:t>
            </a:r>
            <a:endParaRPr lang="en-GB" dirty="0"/>
          </a:p>
        </p:txBody>
      </p:sp>
      <p:sp>
        <p:nvSpPr>
          <p:cNvPr id="2" name="Title 1"/>
          <p:cNvSpPr>
            <a:spLocks noGrp="1"/>
          </p:cNvSpPr>
          <p:nvPr>
            <p:ph type="ctrTitle"/>
          </p:nvPr>
        </p:nvSpPr>
        <p:spPr>
          <a:xfrm>
            <a:off x="539999" y="3847661"/>
            <a:ext cx="11109600" cy="503215"/>
          </a:xfrm>
        </p:spPr>
        <p:txBody>
          <a:bodyPr/>
          <a:lstStyle>
            <a:lvl1pPr algn="ctr">
              <a:lnSpc>
                <a:spcPct val="109000"/>
              </a:lnSpc>
              <a:defRPr sz="3200">
                <a:solidFill>
                  <a:schemeClr val="tx1"/>
                </a:solidFill>
              </a:defRPr>
            </a:lvl1pPr>
          </a:lstStyle>
          <a:p>
            <a:r>
              <a:rPr lang="en-GB"/>
              <a:t>Click to edit Master title style</a:t>
            </a:r>
            <a:endParaRPr lang="en-GB" dirty="0"/>
          </a:p>
        </p:txBody>
      </p:sp>
      <p:sp>
        <p:nvSpPr>
          <p:cNvPr id="10" name="Text Placeholder 9"/>
          <p:cNvSpPr>
            <a:spLocks noGrp="1"/>
          </p:cNvSpPr>
          <p:nvPr>
            <p:ph type="body" sz="quarter" idx="10" hasCustomPrompt="1"/>
          </p:nvPr>
        </p:nvSpPr>
        <p:spPr>
          <a:xfrm>
            <a:off x="540000" y="5605544"/>
            <a:ext cx="4097551" cy="902123"/>
          </a:xfrm>
        </p:spPr>
        <p:txBody>
          <a:bodyPr/>
          <a:lstStyle>
            <a:lvl1pPr marL="0" indent="0">
              <a:lnSpc>
                <a:spcPct val="117000"/>
              </a:lnSpc>
              <a:spcAft>
                <a:spcPts val="600"/>
              </a:spcAft>
              <a:buFont typeface="Arial" charset="0"/>
              <a:buNone/>
              <a:defRPr sz="1500">
                <a:solidFill>
                  <a:schemeClr val="tx1"/>
                </a:solidFill>
              </a:defRPr>
            </a:lvl1pPr>
            <a:lvl2pPr marL="0" indent="0">
              <a:lnSpc>
                <a:spcPct val="117000"/>
              </a:lnSpc>
              <a:spcAft>
                <a:spcPts val="600"/>
              </a:spcAft>
              <a:buFont typeface="Arial" charset="0"/>
              <a:buNone/>
              <a:defRPr sz="1500">
                <a:solidFill>
                  <a:schemeClr val="tx1"/>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pic>
        <p:nvPicPr>
          <p:cNvPr id="12" name="Picture 11">
            <a:extLst>
              <a:ext uri="{FF2B5EF4-FFF2-40B4-BE49-F238E27FC236}">
                <a16:creationId xmlns:a16="http://schemas.microsoft.com/office/drawing/2014/main" id="{B2A03C4E-4B14-5748-8082-CF29EC524B07}"/>
              </a:ext>
            </a:extLst>
          </p:cNvPr>
          <p:cNvPicPr>
            <a:picLocks noChangeAspect="1"/>
          </p:cNvPicPr>
          <p:nvPr/>
        </p:nvPicPr>
        <p:blipFill>
          <a:blip r:embed="rId2"/>
          <a:stretch>
            <a:fillRect/>
          </a:stretch>
        </p:blipFill>
        <p:spPr>
          <a:xfrm>
            <a:off x="1494653" y="1591941"/>
            <a:ext cx="9212251" cy="2287709"/>
          </a:xfrm>
          <a:prstGeom prst="rect">
            <a:avLst/>
          </a:prstGeom>
        </p:spPr>
      </p:pic>
      <p:pic>
        <p:nvPicPr>
          <p:cNvPr id="6" name="Picture 5">
            <a:extLst>
              <a:ext uri="{FF2B5EF4-FFF2-40B4-BE49-F238E27FC236}">
                <a16:creationId xmlns:a16="http://schemas.microsoft.com/office/drawing/2014/main" id="{67AB4B85-C146-9443-B9A7-06F8548D361C}"/>
              </a:ext>
            </a:extLst>
          </p:cNvPr>
          <p:cNvPicPr>
            <a:picLocks noChangeAspect="1"/>
          </p:cNvPicPr>
          <p:nvPr userDrawn="1"/>
        </p:nvPicPr>
        <p:blipFill>
          <a:blip r:embed="rId2"/>
          <a:stretch>
            <a:fillRect/>
          </a:stretch>
        </p:blipFill>
        <p:spPr>
          <a:xfrm>
            <a:off x="1494653" y="1591941"/>
            <a:ext cx="9212251" cy="2287709"/>
          </a:xfrm>
          <a:prstGeom prst="rect">
            <a:avLst/>
          </a:prstGeom>
        </p:spPr>
      </p:pic>
    </p:spTree>
    <p:extLst>
      <p:ext uri="{BB962C8B-B14F-4D97-AF65-F5344CB8AC3E}">
        <p14:creationId xmlns:p14="http://schemas.microsoft.com/office/powerpoint/2010/main" val="2311338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lumn – Chart">
    <p:spTree>
      <p:nvGrpSpPr>
        <p:cNvPr id="1" name=""/>
        <p:cNvGrpSpPr/>
        <p:nvPr/>
      </p:nvGrpSpPr>
      <p:grpSpPr>
        <a:xfrm>
          <a:off x="0" y="0"/>
          <a:ext cx="0" cy="0"/>
          <a:chOff x="0" y="0"/>
          <a:chExt cx="0" cy="0"/>
        </a:xfrm>
      </p:grpSpPr>
      <p:sp>
        <p:nvSpPr>
          <p:cNvPr id="2" name="Title 1"/>
          <p:cNvSpPr>
            <a:spLocks noGrp="1"/>
          </p:cNvSpPr>
          <p:nvPr>
            <p:ph type="title"/>
          </p:nvPr>
        </p:nvSpPr>
        <p:spPr>
          <a:xfrm>
            <a:off x="540976" y="567101"/>
            <a:ext cx="11121296" cy="613999"/>
          </a:xfrm>
        </p:spPr>
        <p:txBody>
          <a:bodyPr/>
          <a:lstStyle>
            <a:lvl1pPr>
              <a:defRPr sz="3600">
                <a:latin typeface="+mn-lt"/>
              </a:defRPr>
            </a:lvl1pPr>
          </a:lstStyle>
          <a:p>
            <a:r>
              <a:rPr lang="en-GB"/>
              <a:t>Click to edit Master title style</a:t>
            </a:r>
            <a:endParaRPr lang="en-GB" dirty="0"/>
          </a:p>
        </p:txBody>
      </p:sp>
      <p:sp>
        <p:nvSpPr>
          <p:cNvPr id="5" name="Text Placeholder 4"/>
          <p:cNvSpPr>
            <a:spLocks noGrp="1"/>
          </p:cNvSpPr>
          <p:nvPr>
            <p:ph type="body" sz="quarter" idx="14"/>
          </p:nvPr>
        </p:nvSpPr>
        <p:spPr>
          <a:xfrm>
            <a:off x="533249" y="1774405"/>
            <a:ext cx="2662877" cy="3666146"/>
          </a:xfrm>
          <a:solidFill>
            <a:srgbClr val="FFFFFF"/>
          </a:solidFill>
        </p:spPr>
        <p:txBody>
          <a:bodyPr tIns="864000"/>
          <a:lstStyle>
            <a:lvl1pPr algn="ctr">
              <a:lnSpc>
                <a:spcPct val="115000"/>
              </a:lnSpc>
              <a:spcAft>
                <a:spcPts val="3200"/>
              </a:spcAft>
              <a:defRPr sz="2800" spc="0">
                <a:solidFill>
                  <a:schemeClr val="tx2"/>
                </a:solidFill>
                <a:latin typeface="+mn-lt"/>
                <a:ea typeface="Verdana" panose="020B0604030504040204" pitchFamily="34" charset="0"/>
                <a:cs typeface="Verdana" panose="020B0604030504040204" pitchFamily="34" charset="0"/>
              </a:defRPr>
            </a:lvl1pPr>
            <a:lvl2pPr marL="0" indent="0" algn="ctr">
              <a:lnSpc>
                <a:spcPct val="115000"/>
              </a:lnSpc>
              <a:buNone/>
              <a:defRPr sz="1800" spc="0">
                <a:latin typeface="+mn-lt"/>
                <a:ea typeface="Verdana" panose="020B0604030504040204" pitchFamily="34" charset="0"/>
                <a:cs typeface="Verdana" panose="020B0604030504040204" pitchFamily="34" charset="0"/>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12" name="Text Placeholder 4"/>
          <p:cNvSpPr>
            <a:spLocks noGrp="1"/>
          </p:cNvSpPr>
          <p:nvPr>
            <p:ph type="body" sz="quarter" idx="15"/>
          </p:nvPr>
        </p:nvSpPr>
        <p:spPr>
          <a:xfrm>
            <a:off x="3355298" y="1774405"/>
            <a:ext cx="2662877" cy="3666146"/>
          </a:xfrm>
          <a:solidFill>
            <a:srgbClr val="FFFFFF"/>
          </a:solidFill>
        </p:spPr>
        <p:txBody>
          <a:bodyPr tIns="864000"/>
          <a:lstStyle>
            <a:lvl1pPr algn="ctr">
              <a:lnSpc>
                <a:spcPct val="115000"/>
              </a:lnSpc>
              <a:spcAft>
                <a:spcPts val="3200"/>
              </a:spcAft>
              <a:defRPr sz="2800" spc="0">
                <a:solidFill>
                  <a:schemeClr val="tx2"/>
                </a:solidFill>
                <a:latin typeface="+mn-lt"/>
                <a:ea typeface="Verdana" panose="020B0604030504040204" pitchFamily="34" charset="0"/>
                <a:cs typeface="Verdana" panose="020B0604030504040204" pitchFamily="34" charset="0"/>
              </a:defRPr>
            </a:lvl1pPr>
            <a:lvl2pPr marL="0" indent="0" algn="ctr">
              <a:lnSpc>
                <a:spcPct val="115000"/>
              </a:lnSpc>
              <a:buNone/>
              <a:defRPr sz="1800" spc="0">
                <a:latin typeface="+mn-lt"/>
                <a:ea typeface="Verdana" panose="020B0604030504040204" pitchFamily="34" charset="0"/>
                <a:cs typeface="Verdana" panose="020B0604030504040204" pitchFamily="34" charset="0"/>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13" name="Text Placeholder 4"/>
          <p:cNvSpPr>
            <a:spLocks noGrp="1"/>
          </p:cNvSpPr>
          <p:nvPr>
            <p:ph type="body" sz="quarter" idx="16"/>
          </p:nvPr>
        </p:nvSpPr>
        <p:spPr>
          <a:xfrm>
            <a:off x="6177347" y="1774405"/>
            <a:ext cx="2662877" cy="3666146"/>
          </a:xfrm>
          <a:solidFill>
            <a:schemeClr val="accent2"/>
          </a:solidFill>
        </p:spPr>
        <p:txBody>
          <a:bodyPr tIns="864000"/>
          <a:lstStyle>
            <a:lvl1pPr algn="ctr">
              <a:lnSpc>
                <a:spcPct val="115000"/>
              </a:lnSpc>
              <a:spcAft>
                <a:spcPts val="3200"/>
              </a:spcAft>
              <a:defRPr sz="2800" spc="0">
                <a:solidFill>
                  <a:srgbClr val="FFFFFF"/>
                </a:solidFill>
                <a:latin typeface="+mn-lt"/>
                <a:ea typeface="Verdana" panose="020B0604030504040204" pitchFamily="34" charset="0"/>
                <a:cs typeface="Verdana" panose="020B0604030504040204" pitchFamily="34" charset="0"/>
              </a:defRPr>
            </a:lvl1pPr>
            <a:lvl2pPr marL="0" indent="0" algn="ctr">
              <a:lnSpc>
                <a:spcPct val="115000"/>
              </a:lnSpc>
              <a:buNone/>
              <a:defRPr sz="1800" spc="0">
                <a:solidFill>
                  <a:srgbClr val="FFFFFF"/>
                </a:solidFill>
                <a:latin typeface="+mn-lt"/>
                <a:ea typeface="Verdana" panose="020B0604030504040204" pitchFamily="34" charset="0"/>
                <a:cs typeface="Verdana" panose="020B0604030504040204" pitchFamily="34" charset="0"/>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14" name="Text Placeholder 4"/>
          <p:cNvSpPr>
            <a:spLocks noGrp="1"/>
          </p:cNvSpPr>
          <p:nvPr>
            <p:ph type="body" sz="quarter" idx="17"/>
          </p:nvPr>
        </p:nvSpPr>
        <p:spPr>
          <a:xfrm>
            <a:off x="8999395" y="1774405"/>
            <a:ext cx="2662877" cy="3666146"/>
          </a:xfrm>
          <a:solidFill>
            <a:srgbClr val="FFFFFF"/>
          </a:solidFill>
        </p:spPr>
        <p:txBody>
          <a:bodyPr tIns="864000"/>
          <a:lstStyle>
            <a:lvl1pPr algn="ctr">
              <a:lnSpc>
                <a:spcPct val="115000"/>
              </a:lnSpc>
              <a:spcAft>
                <a:spcPts val="3200"/>
              </a:spcAft>
              <a:defRPr sz="2800" spc="0">
                <a:solidFill>
                  <a:schemeClr val="tx2"/>
                </a:solidFill>
                <a:latin typeface="+mn-lt"/>
                <a:ea typeface="Verdana" panose="020B0604030504040204" pitchFamily="34" charset="0"/>
                <a:cs typeface="Verdana" panose="020B0604030504040204" pitchFamily="34" charset="0"/>
              </a:defRPr>
            </a:lvl1pPr>
            <a:lvl2pPr marL="0" indent="0" algn="ctr">
              <a:lnSpc>
                <a:spcPct val="115000"/>
              </a:lnSpc>
              <a:buNone/>
              <a:defRPr sz="1800" spc="0">
                <a:latin typeface="+mn-lt"/>
                <a:ea typeface="Verdana" panose="020B0604030504040204" pitchFamily="34" charset="0"/>
                <a:cs typeface="Verdana" panose="020B0604030504040204" pitchFamily="34" charset="0"/>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9" name="Slide Number Placeholder 9"/>
          <p:cNvSpPr>
            <a:spLocks noGrp="1"/>
          </p:cNvSpPr>
          <p:nvPr>
            <p:ph type="sldNum" sz="quarter" idx="19"/>
          </p:nvPr>
        </p:nvSpPr>
        <p:spPr/>
        <p:txBody>
          <a:bodyPr/>
          <a:lstStyle>
            <a:lvl1pPr>
              <a:defRPr>
                <a:latin typeface="+mn-lt"/>
              </a:defRPr>
            </a:lvl1pPr>
          </a:lstStyle>
          <a:p>
            <a:fld id="{82834A66-9ED4-4C45-923A-E517812884FA}" type="slidenum">
              <a:rPr lang="uk-UA" altLang="en-US" smtClean="0"/>
              <a:pPr/>
              <a:t>‹#›</a:t>
            </a:fld>
            <a:endParaRPr lang="uk-UA" altLang="en-US" dirty="0"/>
          </a:p>
        </p:txBody>
      </p:sp>
      <p:pic>
        <p:nvPicPr>
          <p:cNvPr id="10" name="Picture 9">
            <a:extLst>
              <a:ext uri="{FF2B5EF4-FFF2-40B4-BE49-F238E27FC236}">
                <a16:creationId xmlns:a16="http://schemas.microsoft.com/office/drawing/2014/main" id="{7C6941BA-3BB8-F545-916D-C298D433CA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pic>
        <p:nvPicPr>
          <p:cNvPr id="11" name="Picture 10">
            <a:extLst>
              <a:ext uri="{FF2B5EF4-FFF2-40B4-BE49-F238E27FC236}">
                <a16:creationId xmlns:a16="http://schemas.microsoft.com/office/drawing/2014/main" id="{6239C2D8-030D-F340-A998-64840D6A0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spTree>
    <p:extLst>
      <p:ext uri="{BB962C8B-B14F-4D97-AF65-F5344CB8AC3E}">
        <p14:creationId xmlns:p14="http://schemas.microsoft.com/office/powerpoint/2010/main" val="876015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age with logo">
    <p:spTree>
      <p:nvGrpSpPr>
        <p:cNvPr id="1" name=""/>
        <p:cNvGrpSpPr/>
        <p:nvPr/>
      </p:nvGrpSpPr>
      <p:grpSpPr>
        <a:xfrm>
          <a:off x="0" y="0"/>
          <a:ext cx="0" cy="0"/>
          <a:chOff x="0" y="0"/>
          <a:chExt cx="0" cy="0"/>
        </a:xfrm>
      </p:grpSpPr>
      <p:sp>
        <p:nvSpPr>
          <p:cNvPr id="2" name="Title 1"/>
          <p:cNvSpPr>
            <a:spLocks noGrp="1"/>
          </p:cNvSpPr>
          <p:nvPr>
            <p:ph type="title"/>
          </p:nvPr>
        </p:nvSpPr>
        <p:spPr>
          <a:xfrm>
            <a:off x="540976" y="567101"/>
            <a:ext cx="11121296" cy="537799"/>
          </a:xfrm>
        </p:spPr>
        <p:txBody>
          <a:bodyPr rIns="0"/>
          <a:lstStyle>
            <a:lvl1pPr>
              <a:defRPr sz="3600">
                <a:latin typeface="+mn-lt"/>
              </a:defRPr>
            </a:lvl1pPr>
          </a:lstStyle>
          <a:p>
            <a:r>
              <a:rPr lang="en-GB" noProof="0"/>
              <a:t>Click to edit Master title style</a:t>
            </a:r>
            <a:endParaRPr lang="en-GB" noProof="0" dirty="0"/>
          </a:p>
        </p:txBody>
      </p:sp>
      <p:sp>
        <p:nvSpPr>
          <p:cNvPr id="5" name="Slide Number Placeholder 9"/>
          <p:cNvSpPr>
            <a:spLocks noGrp="1"/>
          </p:cNvSpPr>
          <p:nvPr>
            <p:ph type="sldNum" sz="quarter" idx="11"/>
          </p:nvPr>
        </p:nvSpPr>
        <p:spPr/>
        <p:txBody>
          <a:bodyPr/>
          <a:lstStyle>
            <a:lvl1pPr>
              <a:defRPr>
                <a:latin typeface="+mn-lt"/>
              </a:defRPr>
            </a:lvl1pPr>
          </a:lstStyle>
          <a:p>
            <a:fld id="{F49E1E4A-834C-074E-9FF0-961A1F8067B6}" type="slidenum">
              <a:rPr lang="en-GB" altLang="en-US" smtClean="0"/>
              <a:pPr/>
              <a:t>‹#›</a:t>
            </a:fld>
            <a:endParaRPr lang="en-GB" altLang="en-US" dirty="0"/>
          </a:p>
        </p:txBody>
      </p:sp>
      <p:pic>
        <p:nvPicPr>
          <p:cNvPr id="7" name="Picture 6">
            <a:extLst>
              <a:ext uri="{FF2B5EF4-FFF2-40B4-BE49-F238E27FC236}">
                <a16:creationId xmlns:a16="http://schemas.microsoft.com/office/drawing/2014/main" id="{6578E331-C208-F04B-BBF6-8B9B1572F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pic>
        <p:nvPicPr>
          <p:cNvPr id="6" name="Picture 5">
            <a:extLst>
              <a:ext uri="{FF2B5EF4-FFF2-40B4-BE49-F238E27FC236}">
                <a16:creationId xmlns:a16="http://schemas.microsoft.com/office/drawing/2014/main" id="{D0D2D23E-A801-294A-90E0-3E31C6713F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spTree>
    <p:extLst>
      <p:ext uri="{BB962C8B-B14F-4D97-AF65-F5344CB8AC3E}">
        <p14:creationId xmlns:p14="http://schemas.microsoft.com/office/powerpoint/2010/main" val="2112263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age">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8BBEADCF-3C5A-694F-B0C0-373DD45754AD}"/>
              </a:ext>
            </a:extLst>
          </p:cNvPr>
          <p:cNvSpPr>
            <a:spLocks noGrp="1"/>
          </p:cNvSpPr>
          <p:nvPr>
            <p:ph type="sldNum" sz="quarter" idx="11"/>
          </p:nvPr>
        </p:nvSpPr>
        <p:spPr>
          <a:xfrm>
            <a:off x="8918575" y="6342063"/>
            <a:ext cx="2743200" cy="173037"/>
          </a:xfrm>
        </p:spPr>
        <p:txBody>
          <a:bodyPr/>
          <a:lstStyle>
            <a:lvl1pPr>
              <a:defRPr>
                <a:latin typeface="+mn-lt"/>
              </a:defRPr>
            </a:lvl1pPr>
          </a:lstStyle>
          <a:p>
            <a:fld id="{F49E1E4A-834C-074E-9FF0-961A1F8067B6}" type="slidenum">
              <a:rPr lang="en-GB" altLang="en-US" smtClean="0"/>
              <a:pPr/>
              <a:t>‹#›</a:t>
            </a:fld>
            <a:endParaRPr lang="en-GB" altLang="en-US" dirty="0"/>
          </a:p>
        </p:txBody>
      </p:sp>
    </p:spTree>
    <p:extLst>
      <p:ext uri="{BB962C8B-B14F-4D97-AF65-F5344CB8AC3E}">
        <p14:creationId xmlns:p14="http://schemas.microsoft.com/office/powerpoint/2010/main" val="3529372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3DBE98B-FE50-F04F-823B-E4424AE1859F}"/>
              </a:ext>
            </a:extLst>
          </p:cNvPr>
          <p:cNvSpPr txBox="1">
            <a:spLocks/>
          </p:cNvSpPr>
          <p:nvPr/>
        </p:nvSpPr>
        <p:spPr>
          <a:xfrm>
            <a:off x="540000" y="2281238"/>
            <a:ext cx="9001125" cy="92993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dirty="0">
                <a:latin typeface="+mn-lt"/>
              </a:rPr>
              <a:t>Thank you.</a:t>
            </a:r>
          </a:p>
        </p:txBody>
      </p:sp>
      <p:sp>
        <p:nvSpPr>
          <p:cNvPr id="11" name="Text Placeholder 9">
            <a:extLst>
              <a:ext uri="{FF2B5EF4-FFF2-40B4-BE49-F238E27FC236}">
                <a16:creationId xmlns:a16="http://schemas.microsoft.com/office/drawing/2014/main" id="{EB3629A0-1FAA-2946-AC93-9905CFBF9E08}"/>
              </a:ext>
            </a:extLst>
          </p:cNvPr>
          <p:cNvSpPr>
            <a:spLocks noGrp="1"/>
          </p:cNvSpPr>
          <p:nvPr>
            <p:ph type="body" sz="quarter" idx="10" hasCustomPrompt="1"/>
          </p:nvPr>
        </p:nvSpPr>
        <p:spPr>
          <a:xfrm>
            <a:off x="540000" y="3785938"/>
            <a:ext cx="4097551" cy="962525"/>
          </a:xfrm>
        </p:spPr>
        <p:txBody>
          <a:bodyPr/>
          <a:lstStyle>
            <a:lvl1pPr marL="0" indent="0">
              <a:lnSpc>
                <a:spcPct val="117000"/>
              </a:lnSpc>
              <a:spcAft>
                <a:spcPts val="600"/>
              </a:spcAft>
              <a:buFont typeface="Arial" charset="0"/>
              <a:buNone/>
              <a:defRPr sz="1500">
                <a:solidFill>
                  <a:srgbClr val="EEF2EC"/>
                </a:solidFill>
                <a:latin typeface="+mn-lt"/>
              </a:defRPr>
            </a:lvl1pPr>
            <a:lvl2pPr marL="0" indent="0">
              <a:lnSpc>
                <a:spcPct val="117000"/>
              </a:lnSpc>
              <a:spcAft>
                <a:spcPts val="600"/>
              </a:spcAft>
              <a:buFont typeface="Arial" charset="0"/>
              <a:buNone/>
              <a:defRPr sz="1500">
                <a:solidFill>
                  <a:schemeClr val="bg1"/>
                </a:solidFill>
                <a:latin typeface="+mn-lt"/>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13" name="Text Placeholder 65">
            <a:extLst>
              <a:ext uri="{FF2B5EF4-FFF2-40B4-BE49-F238E27FC236}">
                <a16:creationId xmlns:a16="http://schemas.microsoft.com/office/drawing/2014/main" id="{A1994E8F-A5A0-5F49-AAA6-5D6FD39E2E74}"/>
              </a:ext>
            </a:extLst>
          </p:cNvPr>
          <p:cNvSpPr txBox="1">
            <a:spLocks/>
          </p:cNvSpPr>
          <p:nvPr/>
        </p:nvSpPr>
        <p:spPr>
          <a:xfrm>
            <a:off x="540000" y="6179971"/>
            <a:ext cx="1812925" cy="525629"/>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sz="1600" dirty="0" err="1">
                <a:latin typeface="+mn-lt"/>
              </a:rPr>
              <a:t>manrs.org</a:t>
            </a:r>
            <a:endParaRPr lang="en-GB" sz="1600" dirty="0">
              <a:latin typeface="+mn-lt"/>
            </a:endParaRPr>
          </a:p>
        </p:txBody>
      </p:sp>
      <p:sp>
        <p:nvSpPr>
          <p:cNvPr id="6" name="Title 4">
            <a:extLst>
              <a:ext uri="{FF2B5EF4-FFF2-40B4-BE49-F238E27FC236}">
                <a16:creationId xmlns:a16="http://schemas.microsoft.com/office/drawing/2014/main" id="{02E463AE-0311-6748-B929-2F310DF18F01}"/>
              </a:ext>
            </a:extLst>
          </p:cNvPr>
          <p:cNvSpPr txBox="1">
            <a:spLocks/>
          </p:cNvSpPr>
          <p:nvPr userDrawn="1"/>
        </p:nvSpPr>
        <p:spPr>
          <a:xfrm>
            <a:off x="540000" y="2281238"/>
            <a:ext cx="9001125" cy="92993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dirty="0">
                <a:latin typeface="+mn-lt"/>
              </a:rPr>
              <a:t>Thank you.</a:t>
            </a:r>
          </a:p>
        </p:txBody>
      </p:sp>
      <p:sp>
        <p:nvSpPr>
          <p:cNvPr id="8" name="Text Placeholder 65">
            <a:extLst>
              <a:ext uri="{FF2B5EF4-FFF2-40B4-BE49-F238E27FC236}">
                <a16:creationId xmlns:a16="http://schemas.microsoft.com/office/drawing/2014/main" id="{8096134B-9459-AA47-A616-005338C9ACFF}"/>
              </a:ext>
            </a:extLst>
          </p:cNvPr>
          <p:cNvSpPr txBox="1">
            <a:spLocks/>
          </p:cNvSpPr>
          <p:nvPr userDrawn="1"/>
        </p:nvSpPr>
        <p:spPr>
          <a:xfrm>
            <a:off x="540000" y="6179971"/>
            <a:ext cx="1812925" cy="525629"/>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sz="1600" dirty="0" err="1">
                <a:latin typeface="+mn-lt"/>
              </a:rPr>
              <a:t>manrs.org</a:t>
            </a:r>
            <a:endParaRPr lang="en-GB" sz="1600" dirty="0">
              <a:latin typeface="+mn-lt"/>
            </a:endParaRPr>
          </a:p>
        </p:txBody>
      </p:sp>
    </p:spTree>
    <p:extLst>
      <p:ext uri="{BB962C8B-B14F-4D97-AF65-F5344CB8AC3E}">
        <p14:creationId xmlns:p14="http://schemas.microsoft.com/office/powerpoint/2010/main" val="1524590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Get involv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3DBE98B-FE50-F04F-823B-E4424AE1859F}"/>
              </a:ext>
            </a:extLst>
          </p:cNvPr>
          <p:cNvSpPr txBox="1">
            <a:spLocks/>
          </p:cNvSpPr>
          <p:nvPr/>
        </p:nvSpPr>
        <p:spPr>
          <a:xfrm>
            <a:off x="540000" y="2281238"/>
            <a:ext cx="9001125" cy="931730"/>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dirty="0">
                <a:latin typeface="+mn-lt"/>
              </a:rPr>
              <a:t>Get involved.</a:t>
            </a:r>
          </a:p>
        </p:txBody>
      </p:sp>
      <p:sp>
        <p:nvSpPr>
          <p:cNvPr id="11" name="Text Placeholder 9">
            <a:extLst>
              <a:ext uri="{FF2B5EF4-FFF2-40B4-BE49-F238E27FC236}">
                <a16:creationId xmlns:a16="http://schemas.microsoft.com/office/drawing/2014/main" id="{EB3629A0-1FAA-2946-AC93-9905CFBF9E08}"/>
              </a:ext>
            </a:extLst>
          </p:cNvPr>
          <p:cNvSpPr>
            <a:spLocks noGrp="1"/>
          </p:cNvSpPr>
          <p:nvPr>
            <p:ph type="body" sz="quarter" idx="10" hasCustomPrompt="1"/>
          </p:nvPr>
        </p:nvSpPr>
        <p:spPr>
          <a:xfrm>
            <a:off x="540000" y="3785938"/>
            <a:ext cx="4097551" cy="962525"/>
          </a:xfrm>
        </p:spPr>
        <p:txBody>
          <a:bodyPr/>
          <a:lstStyle>
            <a:lvl1pPr marL="0" indent="0">
              <a:lnSpc>
                <a:spcPct val="117000"/>
              </a:lnSpc>
              <a:spcAft>
                <a:spcPts val="600"/>
              </a:spcAft>
              <a:buFont typeface="Arial" charset="0"/>
              <a:buNone/>
              <a:defRPr sz="1500">
                <a:solidFill>
                  <a:srgbClr val="EEF2EC"/>
                </a:solidFill>
                <a:latin typeface="+mn-lt"/>
              </a:defRPr>
            </a:lvl1pPr>
            <a:lvl2pPr marL="0" indent="0">
              <a:lnSpc>
                <a:spcPct val="117000"/>
              </a:lnSpc>
              <a:spcAft>
                <a:spcPts val="600"/>
              </a:spcAft>
              <a:buFont typeface="Arial" charset="0"/>
              <a:buNone/>
              <a:defRPr sz="1500">
                <a:solidFill>
                  <a:schemeClr val="bg1"/>
                </a:solidFill>
                <a:latin typeface="+mn-lt"/>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13" name="Text Placeholder 65">
            <a:extLst>
              <a:ext uri="{FF2B5EF4-FFF2-40B4-BE49-F238E27FC236}">
                <a16:creationId xmlns:a16="http://schemas.microsoft.com/office/drawing/2014/main" id="{A1994E8F-A5A0-5F49-AAA6-5D6FD39E2E74}"/>
              </a:ext>
            </a:extLst>
          </p:cNvPr>
          <p:cNvSpPr txBox="1">
            <a:spLocks/>
          </p:cNvSpPr>
          <p:nvPr/>
        </p:nvSpPr>
        <p:spPr>
          <a:xfrm>
            <a:off x="540000" y="6179971"/>
            <a:ext cx="1812925" cy="525629"/>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sz="1600" dirty="0" err="1">
                <a:latin typeface="+mn-lt"/>
              </a:rPr>
              <a:t>manrs.org</a:t>
            </a:r>
            <a:endParaRPr lang="en-GB" sz="1600" dirty="0">
              <a:latin typeface="+mn-lt"/>
            </a:endParaRPr>
          </a:p>
        </p:txBody>
      </p:sp>
      <p:sp>
        <p:nvSpPr>
          <p:cNvPr id="6" name="Title 4">
            <a:extLst>
              <a:ext uri="{FF2B5EF4-FFF2-40B4-BE49-F238E27FC236}">
                <a16:creationId xmlns:a16="http://schemas.microsoft.com/office/drawing/2014/main" id="{D54615A6-0BC5-5F41-A301-A528D3C4AAF8}"/>
              </a:ext>
            </a:extLst>
          </p:cNvPr>
          <p:cNvSpPr txBox="1">
            <a:spLocks/>
          </p:cNvSpPr>
          <p:nvPr userDrawn="1"/>
        </p:nvSpPr>
        <p:spPr>
          <a:xfrm>
            <a:off x="540000" y="2281238"/>
            <a:ext cx="9001125" cy="931730"/>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dirty="0">
                <a:latin typeface="+mn-lt"/>
              </a:rPr>
              <a:t>Get involved.</a:t>
            </a:r>
          </a:p>
        </p:txBody>
      </p:sp>
      <p:sp>
        <p:nvSpPr>
          <p:cNvPr id="8" name="Text Placeholder 65">
            <a:extLst>
              <a:ext uri="{FF2B5EF4-FFF2-40B4-BE49-F238E27FC236}">
                <a16:creationId xmlns:a16="http://schemas.microsoft.com/office/drawing/2014/main" id="{03EAA165-F31F-DA43-A712-79B82AA296D5}"/>
              </a:ext>
            </a:extLst>
          </p:cNvPr>
          <p:cNvSpPr txBox="1">
            <a:spLocks/>
          </p:cNvSpPr>
          <p:nvPr userDrawn="1"/>
        </p:nvSpPr>
        <p:spPr>
          <a:xfrm>
            <a:off x="540000" y="6179971"/>
            <a:ext cx="1812925" cy="525629"/>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sz="1600" dirty="0" err="1">
                <a:latin typeface="+mn-lt"/>
              </a:rPr>
              <a:t>manrs.org</a:t>
            </a:r>
            <a:endParaRPr lang="en-GB" sz="1600" dirty="0">
              <a:latin typeface="+mn-lt"/>
            </a:endParaRPr>
          </a:p>
        </p:txBody>
      </p:sp>
    </p:spTree>
    <p:extLst>
      <p:ext uri="{BB962C8B-B14F-4D97-AF65-F5344CB8AC3E}">
        <p14:creationId xmlns:p14="http://schemas.microsoft.com/office/powerpoint/2010/main" val="801524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022 Picture with Caption">
    <p:spTree>
      <p:nvGrpSpPr>
        <p:cNvPr id="1" name=""/>
        <p:cNvGrpSpPr/>
        <p:nvPr/>
      </p:nvGrpSpPr>
      <p:grpSpPr>
        <a:xfrm>
          <a:off x="0" y="0"/>
          <a:ext cx="0" cy="0"/>
          <a:chOff x="0" y="0"/>
          <a:chExt cx="0" cy="0"/>
        </a:xfrm>
      </p:grpSpPr>
      <p:sp>
        <p:nvSpPr>
          <p:cNvPr id="13" name="Slide Number">
            <a:extLst>
              <a:ext uri="{FF2B5EF4-FFF2-40B4-BE49-F238E27FC236}">
                <a16:creationId xmlns:a16="http://schemas.microsoft.com/office/drawing/2014/main" id="{B04A428A-CB40-9B4A-BC0D-90E12859CDB7}"/>
              </a:ext>
            </a:extLst>
          </p:cNvPr>
          <p:cNvSpPr>
            <a:spLocks noGrp="1"/>
          </p:cNvSpPr>
          <p:nvPr>
            <p:ph type="sldNum" sz="quarter" idx="11"/>
          </p:nvPr>
        </p:nvSpPr>
        <p:spPr>
          <a:xfrm>
            <a:off x="8856920" y="6191770"/>
            <a:ext cx="2743200" cy="365125"/>
          </a:xfrm>
        </p:spPr>
        <p:txBody>
          <a:bodyPr/>
          <a:lstStyle>
            <a:lvl1pPr>
              <a:defRPr>
                <a:solidFill>
                  <a:schemeClr val="tx1"/>
                </a:solidFill>
              </a:defRPr>
            </a:lvl1pPr>
          </a:lstStyle>
          <a:p>
            <a:fld id="{F4C3A41F-A775-1140-95F7-087AA6C6EBC6}" type="slidenum">
              <a:rPr lang="en-GB" altLang="en-US" noProof="0" smtClean="0"/>
              <a:pPr/>
              <a:t>‹#›</a:t>
            </a:fld>
            <a:endParaRPr lang="en-GB" altLang="en-US" noProof="0" dirty="0"/>
          </a:p>
        </p:txBody>
      </p:sp>
      <p:sp>
        <p:nvSpPr>
          <p:cNvPr id="3" name="Picture Placeholder">
            <a:extLst>
              <a:ext uri="{FF2B5EF4-FFF2-40B4-BE49-F238E27FC236}">
                <a16:creationId xmlns:a16="http://schemas.microsoft.com/office/drawing/2014/main" id="{1004C492-DDD5-E14C-8F97-9F57C2F76282}"/>
              </a:ext>
            </a:extLst>
          </p:cNvPr>
          <p:cNvSpPr>
            <a:spLocks noGrp="1"/>
          </p:cNvSpPr>
          <p:nvPr>
            <p:ph type="pic" idx="1"/>
          </p:nvPr>
        </p:nvSpPr>
        <p:spPr>
          <a:xfrm>
            <a:off x="6305106" y="0"/>
            <a:ext cx="588689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Main Content">
            <a:extLst>
              <a:ext uri="{FF2B5EF4-FFF2-40B4-BE49-F238E27FC236}">
                <a16:creationId xmlns:a16="http://schemas.microsoft.com/office/drawing/2014/main" id="{822E8AE2-50D4-754F-844E-C2D1E259E67D}"/>
              </a:ext>
            </a:extLst>
          </p:cNvPr>
          <p:cNvSpPr>
            <a:spLocks noGrp="1"/>
          </p:cNvSpPr>
          <p:nvPr>
            <p:ph sz="quarter" idx="12"/>
          </p:nvPr>
        </p:nvSpPr>
        <p:spPr>
          <a:xfrm>
            <a:off x="548640" y="1389380"/>
            <a:ext cx="5564373" cy="4708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a:extLst>
              <a:ext uri="{FF2B5EF4-FFF2-40B4-BE49-F238E27FC236}">
                <a16:creationId xmlns:a16="http://schemas.microsoft.com/office/drawing/2014/main" id="{CD902B53-9D84-C24C-93E5-6DA34EE3DC51}"/>
              </a:ext>
            </a:extLst>
          </p:cNvPr>
          <p:cNvSpPr>
            <a:spLocks noGrp="1"/>
          </p:cNvSpPr>
          <p:nvPr>
            <p:ph type="title"/>
          </p:nvPr>
        </p:nvSpPr>
        <p:spPr>
          <a:xfrm>
            <a:off x="540771" y="566739"/>
            <a:ext cx="5564373" cy="563042"/>
          </a:xfrm>
        </p:spPr>
        <p:txBody>
          <a:bodyPr/>
          <a:lstStyle/>
          <a:p>
            <a:r>
              <a:rPr lang="en-US"/>
              <a:t>Click to edit Master title style</a:t>
            </a:r>
            <a:endParaRPr lang="en-US" dirty="0"/>
          </a:p>
        </p:txBody>
      </p:sp>
    </p:spTree>
    <p:extLst>
      <p:ext uri="{BB962C8B-B14F-4D97-AF65-F5344CB8AC3E}">
        <p14:creationId xmlns:p14="http://schemas.microsoft.com/office/powerpoint/2010/main" val="4190653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lue subsection divi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2DA421FA-A9A6-244D-AF92-34B23A363ED8}"/>
              </a:ext>
            </a:extLst>
          </p:cNvPr>
          <p:cNvSpPr>
            <a:spLocks noGrp="1"/>
          </p:cNvSpPr>
          <p:nvPr>
            <p:ph sz="quarter" idx="12"/>
          </p:nvPr>
        </p:nvSpPr>
        <p:spPr>
          <a:xfrm>
            <a:off x="657468" y="2496632"/>
            <a:ext cx="10674163" cy="1257669"/>
          </a:xfrm>
        </p:spPr>
        <p:txBody>
          <a:bodyPr/>
          <a:lstStyle>
            <a:lvl1pPr>
              <a:defRPr sz="4800">
                <a:solidFill>
                  <a:schemeClr val="bg1"/>
                </a:solidFill>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D9B119F-CE44-DD48-BC49-893091F2E274}"/>
              </a:ext>
            </a:extLst>
          </p:cNvPr>
          <p:cNvSpPr>
            <a:spLocks noGrp="1"/>
          </p:cNvSpPr>
          <p:nvPr>
            <p:ph type="body" sz="quarter" idx="13"/>
          </p:nvPr>
        </p:nvSpPr>
        <p:spPr>
          <a:xfrm>
            <a:off x="657468" y="4279119"/>
            <a:ext cx="10674163" cy="1270427"/>
          </a:xfrm>
        </p:spPr>
        <p:txBody>
          <a:bodyPr/>
          <a:lstStyle>
            <a:lvl1pPr>
              <a:defRPr sz="2400">
                <a:solidFill>
                  <a:schemeClr val="bg1"/>
                </a:solidFill>
              </a:defRPr>
            </a:lvl1pPr>
          </a:lstStyle>
          <a:p>
            <a:pPr lvl="0"/>
            <a:r>
              <a:rPr lang="en-GB"/>
              <a:t>Click to edit Master text styles</a:t>
            </a:r>
          </a:p>
        </p:txBody>
      </p:sp>
      <p:sp>
        <p:nvSpPr>
          <p:cNvPr id="6" name="Slide Number Placeholder 9"/>
          <p:cNvSpPr>
            <a:spLocks noGrp="1"/>
          </p:cNvSpPr>
          <p:nvPr>
            <p:ph type="sldNum" sz="quarter" idx="11"/>
          </p:nvPr>
        </p:nvSpPr>
        <p:spPr>
          <a:xfrm>
            <a:off x="8918575" y="6319712"/>
            <a:ext cx="2743200" cy="173037"/>
          </a:xfrm>
        </p:spPr>
        <p:txBody>
          <a:bodyPr/>
          <a:lstStyle>
            <a:lvl1pPr>
              <a:defRPr>
                <a:solidFill>
                  <a:srgbClr val="EEF2EC"/>
                </a:solidFill>
                <a:latin typeface="+mn-lt"/>
              </a:defRPr>
            </a:lvl1pPr>
          </a:lstStyle>
          <a:p>
            <a:fld id="{4B8AB820-61DF-364A-B4AF-D19149734C14}" type="slidenum">
              <a:rPr lang="uk-UA" altLang="en-US" smtClean="0"/>
              <a:pPr/>
              <a:t>‹#›</a:t>
            </a:fld>
            <a:endParaRPr lang="uk-UA" altLang="en-US" dirty="0"/>
          </a:p>
        </p:txBody>
      </p:sp>
      <p:pic>
        <p:nvPicPr>
          <p:cNvPr id="12" name="Picture 11">
            <a:extLst>
              <a:ext uri="{FF2B5EF4-FFF2-40B4-BE49-F238E27FC236}">
                <a16:creationId xmlns:a16="http://schemas.microsoft.com/office/drawing/2014/main" id="{DA6D6DCA-FBDB-004A-B583-E53F842E18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57"/>
          <a:stretch/>
        </p:blipFill>
        <p:spPr>
          <a:xfrm>
            <a:off x="533250" y="6074364"/>
            <a:ext cx="398841" cy="440736"/>
          </a:xfrm>
          <a:prstGeom prst="rect">
            <a:avLst/>
          </a:prstGeom>
        </p:spPr>
      </p:pic>
      <p:pic>
        <p:nvPicPr>
          <p:cNvPr id="7" name="Picture 6">
            <a:extLst>
              <a:ext uri="{FF2B5EF4-FFF2-40B4-BE49-F238E27FC236}">
                <a16:creationId xmlns:a16="http://schemas.microsoft.com/office/drawing/2014/main" id="{2D8DA9CE-C65E-554B-8A64-051A097087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757"/>
          <a:stretch/>
        </p:blipFill>
        <p:spPr>
          <a:xfrm>
            <a:off x="533250" y="6074364"/>
            <a:ext cx="398841" cy="440736"/>
          </a:xfrm>
          <a:prstGeom prst="rect">
            <a:avLst/>
          </a:prstGeom>
        </p:spPr>
      </p:pic>
      <p:sp>
        <p:nvSpPr>
          <p:cNvPr id="2" name="TextBox 1">
            <a:extLst>
              <a:ext uri="{FF2B5EF4-FFF2-40B4-BE49-F238E27FC236}">
                <a16:creationId xmlns:a16="http://schemas.microsoft.com/office/drawing/2014/main" id="{61547B2D-F692-1B47-A5E0-0120DBF90233}"/>
              </a:ext>
            </a:extLst>
          </p:cNvPr>
          <p:cNvSpPr txBox="1"/>
          <p:nvPr userDrawn="1"/>
        </p:nvSpPr>
        <p:spPr>
          <a:xfrm>
            <a:off x="4599709" y="775855"/>
            <a:ext cx="0" cy="0"/>
          </a:xfrm>
          <a:prstGeom prst="rect">
            <a:avLst/>
          </a:prstGeom>
        </p:spPr>
        <p:txBody>
          <a:bodyPr vert="horz" wrap="none" lIns="0" tIns="0" rIns="0" bIns="0" rtlCol="0" anchor="t" anchorCtr="0">
            <a:noAutofit/>
          </a:bodyPr>
          <a:lstStyle/>
          <a:p>
            <a:pPr algn="l"/>
            <a:endParaRPr lang="en-US" dirty="0">
              <a:latin typeface="+mn-lt"/>
            </a:endParaRPr>
          </a:p>
        </p:txBody>
      </p:sp>
    </p:spTree>
    <p:extLst>
      <p:ext uri="{BB962C8B-B14F-4D97-AF65-F5344CB8AC3E}">
        <p14:creationId xmlns:p14="http://schemas.microsoft.com/office/powerpoint/2010/main" val="129893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Purple subsection divi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9"/>
          <p:cNvSpPr>
            <a:spLocks noGrp="1"/>
          </p:cNvSpPr>
          <p:nvPr>
            <p:ph type="sldNum" sz="quarter" idx="11"/>
          </p:nvPr>
        </p:nvSpPr>
        <p:spPr>
          <a:xfrm>
            <a:off x="8918575" y="6319712"/>
            <a:ext cx="2743200" cy="173037"/>
          </a:xfrm>
        </p:spPr>
        <p:txBody>
          <a:bodyPr/>
          <a:lstStyle>
            <a:lvl1pPr>
              <a:defRPr>
                <a:solidFill>
                  <a:srgbClr val="EEF2EC"/>
                </a:solidFill>
                <a:latin typeface="+mn-lt"/>
              </a:defRPr>
            </a:lvl1pPr>
          </a:lstStyle>
          <a:p>
            <a:fld id="{4B8AB820-61DF-364A-B4AF-D19149734C14}" type="slidenum">
              <a:rPr lang="uk-UA" altLang="en-US" smtClean="0"/>
              <a:pPr/>
              <a:t>‹#›</a:t>
            </a:fld>
            <a:endParaRPr lang="uk-UA" altLang="en-US" dirty="0"/>
          </a:p>
        </p:txBody>
      </p:sp>
      <p:pic>
        <p:nvPicPr>
          <p:cNvPr id="7" name="Picture 6">
            <a:extLst>
              <a:ext uri="{FF2B5EF4-FFF2-40B4-BE49-F238E27FC236}">
                <a16:creationId xmlns:a16="http://schemas.microsoft.com/office/drawing/2014/main" id="{3532B1A5-6A14-254F-BE42-6C3FA54CED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57"/>
          <a:stretch/>
        </p:blipFill>
        <p:spPr>
          <a:xfrm>
            <a:off x="533250" y="6074364"/>
            <a:ext cx="398841" cy="440736"/>
          </a:xfrm>
          <a:prstGeom prst="rect">
            <a:avLst/>
          </a:prstGeom>
        </p:spPr>
      </p:pic>
      <p:sp>
        <p:nvSpPr>
          <p:cNvPr id="9" name="Content Placeholder 13">
            <a:extLst>
              <a:ext uri="{FF2B5EF4-FFF2-40B4-BE49-F238E27FC236}">
                <a16:creationId xmlns:a16="http://schemas.microsoft.com/office/drawing/2014/main" id="{636301D7-52E9-B04A-9E1F-BEF4F06DF370}"/>
              </a:ext>
            </a:extLst>
          </p:cNvPr>
          <p:cNvSpPr>
            <a:spLocks noGrp="1"/>
          </p:cNvSpPr>
          <p:nvPr>
            <p:ph sz="quarter" idx="12"/>
          </p:nvPr>
        </p:nvSpPr>
        <p:spPr>
          <a:xfrm>
            <a:off x="657468" y="2496632"/>
            <a:ext cx="10674163" cy="1257669"/>
          </a:xfrm>
        </p:spPr>
        <p:txBody>
          <a:bodyPr/>
          <a:lstStyle>
            <a:lvl1pPr>
              <a:defRPr sz="4800">
                <a:solidFill>
                  <a:schemeClr val="bg1"/>
                </a:solidFill>
              </a:defRPr>
            </a:lvl1pPr>
          </a:lstStyle>
          <a:p>
            <a:pPr lvl="0"/>
            <a:r>
              <a:rPr lang="en-GB"/>
              <a:t>Click to edit Master text styles</a:t>
            </a:r>
          </a:p>
        </p:txBody>
      </p:sp>
      <p:sp>
        <p:nvSpPr>
          <p:cNvPr id="10" name="Text Placeholder 15">
            <a:extLst>
              <a:ext uri="{FF2B5EF4-FFF2-40B4-BE49-F238E27FC236}">
                <a16:creationId xmlns:a16="http://schemas.microsoft.com/office/drawing/2014/main" id="{047CC902-F36B-694F-8354-9FC1AE02AC40}"/>
              </a:ext>
            </a:extLst>
          </p:cNvPr>
          <p:cNvSpPr>
            <a:spLocks noGrp="1"/>
          </p:cNvSpPr>
          <p:nvPr>
            <p:ph type="body" sz="quarter" idx="13"/>
          </p:nvPr>
        </p:nvSpPr>
        <p:spPr>
          <a:xfrm>
            <a:off x="657468" y="4279119"/>
            <a:ext cx="10674163" cy="1270427"/>
          </a:xfrm>
        </p:spPr>
        <p:txBody>
          <a:bodyPr/>
          <a:lstStyle>
            <a:lvl1pPr>
              <a:defRPr sz="2400">
                <a:solidFill>
                  <a:schemeClr val="bg1"/>
                </a:solidFill>
              </a:defRPr>
            </a:lvl1pPr>
          </a:lstStyle>
          <a:p>
            <a:pPr lvl="0"/>
            <a:r>
              <a:rPr lang="en-GB"/>
              <a:t>Click to edit Master text styles</a:t>
            </a:r>
          </a:p>
        </p:txBody>
      </p:sp>
      <p:pic>
        <p:nvPicPr>
          <p:cNvPr id="8" name="Picture 7">
            <a:extLst>
              <a:ext uri="{FF2B5EF4-FFF2-40B4-BE49-F238E27FC236}">
                <a16:creationId xmlns:a16="http://schemas.microsoft.com/office/drawing/2014/main" id="{ACE58975-6055-0E42-A1E6-48A3C8D506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757"/>
          <a:stretch/>
        </p:blipFill>
        <p:spPr>
          <a:xfrm>
            <a:off x="533250" y="6074364"/>
            <a:ext cx="398841" cy="440736"/>
          </a:xfrm>
          <a:prstGeom prst="rect">
            <a:avLst/>
          </a:prstGeom>
        </p:spPr>
      </p:pic>
    </p:spTree>
    <p:extLst>
      <p:ext uri="{BB962C8B-B14F-4D97-AF65-F5344CB8AC3E}">
        <p14:creationId xmlns:p14="http://schemas.microsoft.com/office/powerpoint/2010/main" val="1379706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Quote/statement dark blue">
    <p:bg>
      <p:bgPr>
        <a:solidFill>
          <a:schemeClr val="accent1"/>
        </a:solidFill>
        <a:effectLst/>
      </p:bgPr>
    </p:bg>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842400" y="525600"/>
            <a:ext cx="10508400" cy="5572800"/>
          </a:xfrm>
          <a:prstGeom prst="rect">
            <a:avLst/>
          </a:prstGeom>
        </p:spPr>
        <p:txBody>
          <a:bodyPr anchor="ctr"/>
          <a:lstStyle>
            <a:lvl1pPr algn="ctr">
              <a:lnSpc>
                <a:spcPct val="110000"/>
              </a:lnSpc>
              <a:spcAft>
                <a:spcPts val="2000"/>
              </a:spcAft>
              <a:defRPr sz="3600" b="0" i="0" spc="50" baseline="0">
                <a:solidFill>
                  <a:schemeClr val="bg1"/>
                </a:solidFill>
                <a:latin typeface="+mn-lt"/>
                <a:ea typeface="Hind Medium" charset="0"/>
                <a:cs typeface="Hind Medium" charset="0"/>
              </a:defRPr>
            </a:lvl1pPr>
            <a:lvl2pPr algn="ctr">
              <a:lnSpc>
                <a:spcPct val="110000"/>
              </a:lnSpc>
              <a:defRPr b="0" i="0">
                <a:solidFill>
                  <a:schemeClr val="tx1"/>
                </a:solidFill>
                <a:latin typeface="Hind Medium" charset="0"/>
                <a:ea typeface="Hind Medium" charset="0"/>
                <a:cs typeface="Hind Medium" charset="0"/>
              </a:defRPr>
            </a:lvl2pPr>
            <a:lvl3pPr>
              <a:spcAft>
                <a:spcPts val="1500"/>
              </a:spcAft>
              <a:defRPr/>
            </a:lvl3pPr>
          </a:lstStyle>
          <a:p>
            <a:pPr lvl="0"/>
            <a:r>
              <a:rPr lang="en-US" dirty="0"/>
              <a:t>Click to edit Master text styles</a:t>
            </a:r>
          </a:p>
        </p:txBody>
      </p:sp>
      <p:sp>
        <p:nvSpPr>
          <p:cNvPr id="4" name="Slide Number Placeholder 9"/>
          <p:cNvSpPr>
            <a:spLocks noGrp="1"/>
          </p:cNvSpPr>
          <p:nvPr>
            <p:ph type="sldNum" sz="quarter" idx="11"/>
          </p:nvPr>
        </p:nvSpPr>
        <p:spPr/>
        <p:txBody>
          <a:bodyPr/>
          <a:lstStyle>
            <a:lvl1pPr>
              <a:defRPr/>
            </a:lvl1pPr>
          </a:lstStyle>
          <a:p>
            <a:fld id="{260074F2-1090-0744-858A-D1BB34EE7CED}" type="slidenum">
              <a:rPr lang="uk-UA" altLang="en-US" smtClean="0"/>
              <a:pPr/>
              <a:t>‹#›</a:t>
            </a:fld>
            <a:endParaRPr lang="uk-UA" altLang="en-US" dirty="0"/>
          </a:p>
        </p:txBody>
      </p:sp>
      <p:pic>
        <p:nvPicPr>
          <p:cNvPr id="5" name="Picture 4">
            <a:extLst>
              <a:ext uri="{FF2B5EF4-FFF2-40B4-BE49-F238E27FC236}">
                <a16:creationId xmlns:a16="http://schemas.microsoft.com/office/drawing/2014/main" id="{9DEBC99C-6509-4245-A1DE-BC02DCF1A9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57"/>
          <a:stretch/>
        </p:blipFill>
        <p:spPr>
          <a:xfrm>
            <a:off x="533250" y="6074364"/>
            <a:ext cx="398841" cy="440736"/>
          </a:xfrm>
          <a:prstGeom prst="rect">
            <a:avLst/>
          </a:prstGeom>
        </p:spPr>
      </p:pic>
      <p:pic>
        <p:nvPicPr>
          <p:cNvPr id="6" name="Picture 5">
            <a:extLst>
              <a:ext uri="{FF2B5EF4-FFF2-40B4-BE49-F238E27FC236}">
                <a16:creationId xmlns:a16="http://schemas.microsoft.com/office/drawing/2014/main" id="{36457777-F7A9-734E-8A50-454CF734B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57"/>
          <a:stretch/>
        </p:blipFill>
        <p:spPr>
          <a:xfrm>
            <a:off x="533250" y="6074364"/>
            <a:ext cx="398841" cy="440736"/>
          </a:xfrm>
          <a:prstGeom prst="rect">
            <a:avLst/>
          </a:prstGeom>
        </p:spPr>
      </p:pic>
    </p:spTree>
    <p:extLst>
      <p:ext uri="{BB962C8B-B14F-4D97-AF65-F5344CB8AC3E}">
        <p14:creationId xmlns:p14="http://schemas.microsoft.com/office/powerpoint/2010/main" val="3367858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statement blue">
    <p:bg>
      <p:bgPr>
        <a:solidFill>
          <a:schemeClr val="tx2"/>
        </a:solidFill>
        <a:effectLst/>
      </p:bgPr>
    </p:bg>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842400" y="525600"/>
            <a:ext cx="10508400" cy="5572800"/>
          </a:xfrm>
          <a:prstGeom prst="rect">
            <a:avLst/>
          </a:prstGeom>
        </p:spPr>
        <p:txBody>
          <a:bodyPr anchor="ctr"/>
          <a:lstStyle>
            <a:lvl1pPr algn="ctr">
              <a:lnSpc>
                <a:spcPct val="110000"/>
              </a:lnSpc>
              <a:spcAft>
                <a:spcPts val="2000"/>
              </a:spcAft>
              <a:defRPr sz="3600" b="0" i="0" spc="50" baseline="0">
                <a:solidFill>
                  <a:schemeClr val="bg1"/>
                </a:solidFill>
                <a:latin typeface="+mn-lt"/>
                <a:ea typeface="Hind Medium" charset="0"/>
                <a:cs typeface="Hind Medium" charset="0"/>
              </a:defRPr>
            </a:lvl1pPr>
            <a:lvl2pPr algn="ctr">
              <a:lnSpc>
                <a:spcPct val="110000"/>
              </a:lnSpc>
              <a:defRPr b="0" i="0">
                <a:solidFill>
                  <a:schemeClr val="tx1"/>
                </a:solidFill>
                <a:latin typeface="Hind Medium" charset="0"/>
                <a:ea typeface="Hind Medium" charset="0"/>
                <a:cs typeface="Hind Medium" charset="0"/>
              </a:defRPr>
            </a:lvl2pPr>
            <a:lvl3pPr>
              <a:spcAft>
                <a:spcPts val="1500"/>
              </a:spcAft>
              <a:defRPr/>
            </a:lvl3pPr>
          </a:lstStyle>
          <a:p>
            <a:pPr lvl="0"/>
            <a:r>
              <a:rPr lang="en-US" dirty="0"/>
              <a:t>Click to edit Master text styles</a:t>
            </a:r>
          </a:p>
        </p:txBody>
      </p:sp>
      <p:sp>
        <p:nvSpPr>
          <p:cNvPr id="4" name="Slide Number Placeholder 9"/>
          <p:cNvSpPr>
            <a:spLocks noGrp="1"/>
          </p:cNvSpPr>
          <p:nvPr>
            <p:ph type="sldNum" sz="quarter" idx="11"/>
          </p:nvPr>
        </p:nvSpPr>
        <p:spPr/>
        <p:txBody>
          <a:bodyPr/>
          <a:lstStyle>
            <a:lvl1pPr>
              <a:defRPr>
                <a:solidFill>
                  <a:schemeClr val="bg1"/>
                </a:solidFill>
              </a:defRPr>
            </a:lvl1pPr>
          </a:lstStyle>
          <a:p>
            <a:fld id="{260074F2-1090-0744-858A-D1BB34EE7CED}" type="slidenum">
              <a:rPr lang="uk-UA" altLang="en-US" smtClean="0"/>
              <a:pPr/>
              <a:t>‹#›</a:t>
            </a:fld>
            <a:endParaRPr lang="uk-UA" altLang="en-US" dirty="0"/>
          </a:p>
        </p:txBody>
      </p:sp>
      <p:pic>
        <p:nvPicPr>
          <p:cNvPr id="5" name="Picture 4">
            <a:extLst>
              <a:ext uri="{FF2B5EF4-FFF2-40B4-BE49-F238E27FC236}">
                <a16:creationId xmlns:a16="http://schemas.microsoft.com/office/drawing/2014/main" id="{9DEBC99C-6509-4245-A1DE-BC02DCF1A9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57"/>
          <a:stretch/>
        </p:blipFill>
        <p:spPr>
          <a:xfrm>
            <a:off x="533250" y="6074364"/>
            <a:ext cx="398841" cy="440736"/>
          </a:xfrm>
          <a:prstGeom prst="rect">
            <a:avLst/>
          </a:prstGeom>
        </p:spPr>
      </p:pic>
      <p:pic>
        <p:nvPicPr>
          <p:cNvPr id="6" name="Picture 5">
            <a:extLst>
              <a:ext uri="{FF2B5EF4-FFF2-40B4-BE49-F238E27FC236}">
                <a16:creationId xmlns:a16="http://schemas.microsoft.com/office/drawing/2014/main" id="{A154FC0F-4BBE-8A46-AA48-FD2D3C4038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57"/>
          <a:stretch/>
        </p:blipFill>
        <p:spPr>
          <a:xfrm>
            <a:off x="533250" y="6074364"/>
            <a:ext cx="398841" cy="440736"/>
          </a:xfrm>
          <a:prstGeom prst="rect">
            <a:avLst/>
          </a:prstGeom>
        </p:spPr>
      </p:pic>
    </p:spTree>
    <p:extLst>
      <p:ext uri="{BB962C8B-B14F-4D97-AF65-F5344CB8AC3E}">
        <p14:creationId xmlns:p14="http://schemas.microsoft.com/office/powerpoint/2010/main" val="1396095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statement neutral">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A2CAB-423C-244D-B2F1-77AB92D82E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98"/>
          <a:stretch/>
        </p:blipFill>
        <p:spPr>
          <a:xfrm>
            <a:off x="533250" y="6073258"/>
            <a:ext cx="398841" cy="443162"/>
          </a:xfrm>
          <a:prstGeom prst="rect">
            <a:avLst/>
          </a:prstGeom>
        </p:spPr>
      </p:pic>
      <p:sp>
        <p:nvSpPr>
          <p:cNvPr id="16" name="Content Placeholder 2"/>
          <p:cNvSpPr>
            <a:spLocks noGrp="1"/>
          </p:cNvSpPr>
          <p:nvPr>
            <p:ph idx="1" hasCustomPrompt="1"/>
          </p:nvPr>
        </p:nvSpPr>
        <p:spPr>
          <a:xfrm>
            <a:off x="842400" y="525600"/>
            <a:ext cx="10508400" cy="5572800"/>
          </a:xfrm>
        </p:spPr>
        <p:txBody>
          <a:bodyPr anchor="ctr"/>
          <a:lstStyle>
            <a:lvl1pPr algn="ctr">
              <a:lnSpc>
                <a:spcPct val="110000"/>
              </a:lnSpc>
              <a:spcAft>
                <a:spcPts val="2000"/>
              </a:spcAft>
              <a:defRPr sz="3600" b="0" i="0" spc="50" baseline="0">
                <a:solidFill>
                  <a:schemeClr val="tx1"/>
                </a:solidFill>
                <a:latin typeface="+mn-lt"/>
                <a:ea typeface="Hind Medium" charset="0"/>
                <a:cs typeface="Hind Medium" charset="0"/>
              </a:defRPr>
            </a:lvl1pPr>
            <a:lvl2pPr algn="ctr">
              <a:lnSpc>
                <a:spcPct val="110000"/>
              </a:lnSpc>
              <a:defRPr b="0" i="0">
                <a:solidFill>
                  <a:schemeClr val="tx1"/>
                </a:solidFill>
                <a:latin typeface="Hind Medium" charset="0"/>
                <a:ea typeface="Hind Medium" charset="0"/>
                <a:cs typeface="Hind Medium" charset="0"/>
              </a:defRPr>
            </a:lvl2pPr>
            <a:lvl3pPr>
              <a:spcAft>
                <a:spcPts val="1500"/>
              </a:spcAft>
              <a:defRPr/>
            </a:lvl3pPr>
          </a:lstStyle>
          <a:p>
            <a:pPr lvl="0"/>
            <a:r>
              <a:rPr lang="en-US" dirty="0"/>
              <a:t>Click to edit Master text styles</a:t>
            </a:r>
          </a:p>
        </p:txBody>
      </p:sp>
      <p:sp>
        <p:nvSpPr>
          <p:cNvPr id="4" name="Slide Number Placeholder 9"/>
          <p:cNvSpPr>
            <a:spLocks noGrp="1"/>
          </p:cNvSpPr>
          <p:nvPr>
            <p:ph type="sldNum" sz="quarter" idx="11"/>
          </p:nvPr>
        </p:nvSpPr>
        <p:spPr/>
        <p:txBody>
          <a:bodyPr/>
          <a:lstStyle>
            <a:lvl1pPr>
              <a:defRPr/>
            </a:lvl1pPr>
          </a:lstStyle>
          <a:p>
            <a:fld id="{979123C2-1881-0343-8E3B-58B10FD51CF2}" type="slidenum">
              <a:rPr lang="uk-UA" altLang="en-US" smtClean="0"/>
              <a:pPr/>
              <a:t>‹#›</a:t>
            </a:fld>
            <a:endParaRPr lang="uk-UA" altLang="en-US" dirty="0"/>
          </a:p>
        </p:txBody>
      </p:sp>
      <p:pic>
        <p:nvPicPr>
          <p:cNvPr id="5" name="Picture 4">
            <a:extLst>
              <a:ext uri="{FF2B5EF4-FFF2-40B4-BE49-F238E27FC236}">
                <a16:creationId xmlns:a16="http://schemas.microsoft.com/office/drawing/2014/main" id="{9EBD519B-58FE-7045-B541-B662E72C9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98"/>
          <a:stretch/>
        </p:blipFill>
        <p:spPr>
          <a:xfrm>
            <a:off x="533250" y="6073258"/>
            <a:ext cx="398841" cy="443162"/>
          </a:xfrm>
          <a:prstGeom prst="rect">
            <a:avLst/>
          </a:prstGeom>
        </p:spPr>
      </p:pic>
    </p:spTree>
    <p:extLst>
      <p:ext uri="{BB962C8B-B14F-4D97-AF65-F5344CB8AC3E}">
        <p14:creationId xmlns:p14="http://schemas.microsoft.com/office/powerpoint/2010/main" val="1488587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column – Text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4742C-3423-7949-B1F4-F60E6C7D6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sp>
        <p:nvSpPr>
          <p:cNvPr id="2" name="Title 1"/>
          <p:cNvSpPr>
            <a:spLocks noGrp="1"/>
          </p:cNvSpPr>
          <p:nvPr>
            <p:ph type="title"/>
          </p:nvPr>
        </p:nvSpPr>
        <p:spPr>
          <a:xfrm>
            <a:off x="540976" y="567101"/>
            <a:ext cx="11121296" cy="537799"/>
          </a:xfrm>
        </p:spPr>
        <p:txBody>
          <a:bodyPr/>
          <a:lstStyle>
            <a:lvl1pPr>
              <a:defRPr sz="3600">
                <a:latin typeface="+mn-lt"/>
              </a:defRPr>
            </a:lvl1pPr>
          </a:lstStyle>
          <a:p>
            <a:r>
              <a:rPr lang="en-GB"/>
              <a:t>Click to edit Master title style</a:t>
            </a:r>
            <a:endParaRPr lang="en-GB" dirty="0"/>
          </a:p>
        </p:txBody>
      </p:sp>
      <p:sp>
        <p:nvSpPr>
          <p:cNvPr id="6" name="Slide Number Placeholder 9"/>
          <p:cNvSpPr>
            <a:spLocks noGrp="1"/>
          </p:cNvSpPr>
          <p:nvPr>
            <p:ph type="sldNum" sz="quarter" idx="15"/>
          </p:nvPr>
        </p:nvSpPr>
        <p:spPr/>
        <p:txBody>
          <a:bodyPr/>
          <a:lstStyle>
            <a:lvl1pPr>
              <a:defRPr>
                <a:latin typeface="+mn-lt"/>
              </a:defRPr>
            </a:lvl1pPr>
          </a:lstStyle>
          <a:p>
            <a:fld id="{9EE1D23A-55C4-7542-8A1B-C225D7430AAE}" type="slidenum">
              <a:rPr lang="uk-UA" altLang="en-US" smtClean="0"/>
              <a:pPr/>
              <a:t>‹#›</a:t>
            </a:fld>
            <a:endParaRPr lang="uk-UA" altLang="en-US" dirty="0"/>
          </a:p>
        </p:txBody>
      </p:sp>
      <p:sp>
        <p:nvSpPr>
          <p:cNvPr id="11" name="Content Placeholder 10">
            <a:extLst>
              <a:ext uri="{FF2B5EF4-FFF2-40B4-BE49-F238E27FC236}">
                <a16:creationId xmlns:a16="http://schemas.microsoft.com/office/drawing/2014/main" id="{8CA4919E-257E-3E4C-A7BC-E72C38256DFA}"/>
              </a:ext>
            </a:extLst>
          </p:cNvPr>
          <p:cNvSpPr>
            <a:spLocks noGrp="1"/>
          </p:cNvSpPr>
          <p:nvPr>
            <p:ph sz="quarter" idx="16"/>
          </p:nvPr>
        </p:nvSpPr>
        <p:spPr>
          <a:xfrm>
            <a:off x="539999" y="1561539"/>
            <a:ext cx="11121775" cy="3794231"/>
          </a:xfrm>
        </p:spPr>
        <p:txBody>
          <a:bodyPr/>
          <a:lstStyle>
            <a:lvl1pPr>
              <a:defRPr>
                <a:latin typeface="+mn-lt"/>
              </a:defRPr>
            </a:lvl1pPr>
            <a:lvl2pPr marL="342900" indent="-342900">
              <a:buFont typeface="Arial" panose="020B0604020202020204" pitchFamily="34" charset="0"/>
              <a:buChar char="•"/>
              <a:defRPr sz="2000">
                <a:latin typeface="+mn-lt"/>
              </a:defRPr>
            </a:lvl2pPr>
            <a:lvl3pPr marL="0" indent="0">
              <a:buFont typeface="Arial" panose="020B0604020202020204" pitchFamily="34" charset="0"/>
              <a:buNone/>
              <a:defRPr sz="2400">
                <a:latin typeface="+mn-lt"/>
              </a:defRPr>
            </a:lvl3pPr>
            <a:lvl4pPr marL="322725" indent="0">
              <a:buFont typeface="Arial" panose="020B0604020202020204" pitchFamily="34" charset="0"/>
              <a:buNone/>
              <a:defRPr sz="2400">
                <a:latin typeface="+mn-lt"/>
              </a:defRPr>
            </a:lvl4pPr>
            <a:lvl5pPr marL="917625" indent="-342900">
              <a:buFont typeface="Arial" panose="020B0604020202020204" pitchFamily="34" charset="0"/>
              <a:buChar char="•"/>
              <a:defRPr sz="2000">
                <a:latin typeface="+mn-lt"/>
              </a:defRPr>
            </a:lvl5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DDDD25D2-98BA-4640-AEBE-7D3DC6553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spTree>
    <p:extLst>
      <p:ext uri="{BB962C8B-B14F-4D97-AF65-F5344CB8AC3E}">
        <p14:creationId xmlns:p14="http://schemas.microsoft.com/office/powerpoint/2010/main" val="3884808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 – Text only">
    <p:spTree>
      <p:nvGrpSpPr>
        <p:cNvPr id="1" name=""/>
        <p:cNvGrpSpPr/>
        <p:nvPr/>
      </p:nvGrpSpPr>
      <p:grpSpPr>
        <a:xfrm>
          <a:off x="0" y="0"/>
          <a:ext cx="0" cy="0"/>
          <a:chOff x="0" y="0"/>
          <a:chExt cx="0" cy="0"/>
        </a:xfrm>
      </p:grpSpPr>
      <p:sp>
        <p:nvSpPr>
          <p:cNvPr id="2" name="Title 1"/>
          <p:cNvSpPr>
            <a:spLocks noGrp="1"/>
          </p:cNvSpPr>
          <p:nvPr>
            <p:ph type="title"/>
          </p:nvPr>
        </p:nvSpPr>
        <p:spPr>
          <a:xfrm>
            <a:off x="540976" y="567101"/>
            <a:ext cx="11121296" cy="575899"/>
          </a:xfrm>
        </p:spPr>
        <p:txBody>
          <a:bodyPr/>
          <a:lstStyle>
            <a:lvl1pPr>
              <a:defRPr sz="3600">
                <a:latin typeface="+mn-lt"/>
              </a:defRPr>
            </a:lvl1pPr>
          </a:lstStyle>
          <a:p>
            <a:r>
              <a:rPr lang="en-GB"/>
              <a:t>Click to edit Master title style</a:t>
            </a:r>
            <a:endParaRPr lang="en-GB" dirty="0"/>
          </a:p>
        </p:txBody>
      </p:sp>
      <p:sp>
        <p:nvSpPr>
          <p:cNvPr id="8" name="Slide Number Placeholder 9"/>
          <p:cNvSpPr>
            <a:spLocks noGrp="1"/>
          </p:cNvSpPr>
          <p:nvPr>
            <p:ph type="sldNum" sz="quarter" idx="19"/>
          </p:nvPr>
        </p:nvSpPr>
        <p:spPr/>
        <p:txBody>
          <a:bodyPr/>
          <a:lstStyle>
            <a:lvl1pPr>
              <a:defRPr>
                <a:latin typeface="+mn-lt"/>
              </a:defRPr>
            </a:lvl1pPr>
          </a:lstStyle>
          <a:p>
            <a:fld id="{761E0F2E-4DC0-BB41-853A-E92710F05ADB}" type="slidenum">
              <a:rPr lang="uk-UA" altLang="en-US" smtClean="0"/>
              <a:pPr/>
              <a:t>‹#›</a:t>
            </a:fld>
            <a:endParaRPr lang="uk-UA" altLang="en-US" dirty="0"/>
          </a:p>
        </p:txBody>
      </p:sp>
      <p:pic>
        <p:nvPicPr>
          <p:cNvPr id="9" name="Picture 8">
            <a:extLst>
              <a:ext uri="{FF2B5EF4-FFF2-40B4-BE49-F238E27FC236}">
                <a16:creationId xmlns:a16="http://schemas.microsoft.com/office/drawing/2014/main" id="{B1184992-DE5F-AE4E-8953-0419E8123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sp>
        <p:nvSpPr>
          <p:cNvPr id="4" name="Content Placeholder 3">
            <a:extLst>
              <a:ext uri="{FF2B5EF4-FFF2-40B4-BE49-F238E27FC236}">
                <a16:creationId xmlns:a16="http://schemas.microsoft.com/office/drawing/2014/main" id="{6B833BE1-6811-6B49-A06C-D7586D344D4A}"/>
              </a:ext>
            </a:extLst>
          </p:cNvPr>
          <p:cNvSpPr>
            <a:spLocks noGrp="1"/>
          </p:cNvSpPr>
          <p:nvPr>
            <p:ph sz="quarter" idx="20"/>
          </p:nvPr>
        </p:nvSpPr>
        <p:spPr>
          <a:xfrm>
            <a:off x="539999" y="1561539"/>
            <a:ext cx="5462197" cy="34718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p:txBody>
      </p:sp>
      <p:sp>
        <p:nvSpPr>
          <p:cNvPr id="11" name="Content Placeholder 3">
            <a:extLst>
              <a:ext uri="{FF2B5EF4-FFF2-40B4-BE49-F238E27FC236}">
                <a16:creationId xmlns:a16="http://schemas.microsoft.com/office/drawing/2014/main" id="{92A25F25-D63E-4049-8ABF-087ACC05BA7E}"/>
              </a:ext>
            </a:extLst>
          </p:cNvPr>
          <p:cNvSpPr>
            <a:spLocks noGrp="1"/>
          </p:cNvSpPr>
          <p:nvPr>
            <p:ph sz="quarter" idx="21"/>
          </p:nvPr>
        </p:nvSpPr>
        <p:spPr>
          <a:xfrm>
            <a:off x="6230183" y="1561539"/>
            <a:ext cx="5462197" cy="3471862"/>
          </a:xfrm>
        </p:spPr>
        <p:txBody>
          <a:bodyPr/>
          <a:lstStyle>
            <a:lvl1pPr>
              <a:defRPr>
                <a:latin typeface="+mn-lt"/>
              </a:defRPr>
            </a:lvl1pPr>
            <a:lvl2pPr>
              <a:defRPr>
                <a:latin typeface="+mn-lt"/>
              </a:defRPr>
            </a:lvl2pPr>
            <a:lvl3pPr marL="0" indent="0">
              <a:buNone/>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p:txBody>
      </p:sp>
      <p:pic>
        <p:nvPicPr>
          <p:cNvPr id="7" name="Picture 6">
            <a:extLst>
              <a:ext uri="{FF2B5EF4-FFF2-40B4-BE49-F238E27FC236}">
                <a16:creationId xmlns:a16="http://schemas.microsoft.com/office/drawing/2014/main" id="{5081D21C-E96F-964C-997B-F8CCDF3B48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spTree>
    <p:extLst>
      <p:ext uri="{BB962C8B-B14F-4D97-AF65-F5344CB8AC3E}">
        <p14:creationId xmlns:p14="http://schemas.microsoft.com/office/powerpoint/2010/main" val="1485521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 large image">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6168855" y="0"/>
            <a:ext cx="6023145" cy="6857999"/>
          </a:xfrm>
        </p:spPr>
        <p:txBody>
          <a:bodyPr/>
          <a:lstStyle>
            <a:lvl1pPr>
              <a:defRPr sz="1800">
                <a:latin typeface="+mn-lt"/>
              </a:defRPr>
            </a:lvl1pPr>
          </a:lstStyle>
          <a:p>
            <a:pPr lvl="0"/>
            <a:r>
              <a:rPr lang="en-GB" noProof="0"/>
              <a:t>Click icon to add picture</a:t>
            </a:r>
            <a:endParaRPr lang="en-GB" noProof="0" dirty="0"/>
          </a:p>
        </p:txBody>
      </p:sp>
      <p:sp>
        <p:nvSpPr>
          <p:cNvPr id="2" name="Title 1"/>
          <p:cNvSpPr>
            <a:spLocks noGrp="1"/>
          </p:cNvSpPr>
          <p:nvPr>
            <p:ph type="title"/>
          </p:nvPr>
        </p:nvSpPr>
        <p:spPr>
          <a:xfrm>
            <a:off x="540977" y="567101"/>
            <a:ext cx="5483696" cy="1112409"/>
          </a:xfrm>
        </p:spPr>
        <p:txBody>
          <a:bodyPr rIns="0"/>
          <a:lstStyle>
            <a:lvl1pPr>
              <a:defRPr sz="3600">
                <a:latin typeface="+mn-lt"/>
              </a:defRPr>
            </a:lvl1pPr>
          </a:lstStyle>
          <a:p>
            <a:r>
              <a:rPr lang="en-GB"/>
              <a:t>Click to edit Master title style</a:t>
            </a:r>
            <a:endParaRPr lang="en-GB" dirty="0"/>
          </a:p>
        </p:txBody>
      </p:sp>
      <p:sp>
        <p:nvSpPr>
          <p:cNvPr id="9" name="Slide Number Placeholder 9"/>
          <p:cNvSpPr>
            <a:spLocks noGrp="1"/>
          </p:cNvSpPr>
          <p:nvPr>
            <p:ph type="sldNum" sz="quarter" idx="21"/>
          </p:nvPr>
        </p:nvSpPr>
        <p:spPr/>
        <p:txBody>
          <a:bodyPr/>
          <a:lstStyle>
            <a:lvl1pPr>
              <a:defRPr>
                <a:latin typeface="+mn-lt"/>
              </a:defRPr>
            </a:lvl1pPr>
          </a:lstStyle>
          <a:p>
            <a:fld id="{C2CDEF37-006E-254D-A210-0434C0C6BB13}" type="slidenum">
              <a:rPr lang="uk-UA" altLang="en-US" smtClean="0"/>
              <a:pPr/>
              <a:t>‹#›</a:t>
            </a:fld>
            <a:endParaRPr lang="uk-UA" altLang="en-US" dirty="0"/>
          </a:p>
        </p:txBody>
      </p:sp>
      <p:pic>
        <p:nvPicPr>
          <p:cNvPr id="10" name="Picture 9">
            <a:extLst>
              <a:ext uri="{FF2B5EF4-FFF2-40B4-BE49-F238E27FC236}">
                <a16:creationId xmlns:a16="http://schemas.microsoft.com/office/drawing/2014/main" id="{6880E653-EDCB-D944-9700-4552D49A7D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sp>
        <p:nvSpPr>
          <p:cNvPr id="12" name="Content Placeholder 10">
            <a:extLst>
              <a:ext uri="{FF2B5EF4-FFF2-40B4-BE49-F238E27FC236}">
                <a16:creationId xmlns:a16="http://schemas.microsoft.com/office/drawing/2014/main" id="{B7B6A5FC-A416-9F4E-B9E2-24F68C3786CB}"/>
              </a:ext>
            </a:extLst>
          </p:cNvPr>
          <p:cNvSpPr>
            <a:spLocks noGrp="1"/>
          </p:cNvSpPr>
          <p:nvPr>
            <p:ph sz="quarter" idx="16"/>
          </p:nvPr>
        </p:nvSpPr>
        <p:spPr>
          <a:xfrm>
            <a:off x="540000" y="1561539"/>
            <a:ext cx="5484674" cy="379423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p:txBody>
      </p:sp>
      <p:pic>
        <p:nvPicPr>
          <p:cNvPr id="7" name="Picture 6">
            <a:extLst>
              <a:ext uri="{FF2B5EF4-FFF2-40B4-BE49-F238E27FC236}">
                <a16:creationId xmlns:a16="http://schemas.microsoft.com/office/drawing/2014/main" id="{2307BC87-7DEB-B642-93B2-3463715EDD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395" y="6074364"/>
            <a:ext cx="446550" cy="446550"/>
          </a:xfrm>
          <a:prstGeom prst="rect">
            <a:avLst/>
          </a:prstGeom>
        </p:spPr>
      </p:pic>
    </p:spTree>
    <p:extLst>
      <p:ext uri="{BB962C8B-B14F-4D97-AF65-F5344CB8AC3E}">
        <p14:creationId xmlns:p14="http://schemas.microsoft.com/office/powerpoint/2010/main" val="155636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8" y="566738"/>
            <a:ext cx="11109600" cy="783035"/>
          </a:xfrm>
          <a:prstGeom prst="rect">
            <a:avLst/>
          </a:prstGeom>
        </p:spPr>
        <p:txBody>
          <a:bodyPr vert="horz" wrap="square" lIns="0" tIns="0" rIns="0" bIns="0" rtlCol="0" anchor="t" anchorCtr="0">
            <a:noAutofit/>
          </a:bodyPr>
          <a:lstStyle/>
          <a:p>
            <a:r>
              <a:rPr lang="en-GB" noProof="0"/>
              <a:t>Click to edit Master title style</a:t>
            </a:r>
            <a:endParaRPr lang="en-GB" noProof="0" dirty="0"/>
          </a:p>
        </p:txBody>
      </p:sp>
      <p:sp>
        <p:nvSpPr>
          <p:cNvPr id="3" name="Text Placeholder 2"/>
          <p:cNvSpPr>
            <a:spLocks noGrp="1"/>
          </p:cNvSpPr>
          <p:nvPr>
            <p:ph type="body" idx="1"/>
          </p:nvPr>
        </p:nvSpPr>
        <p:spPr>
          <a:xfrm>
            <a:off x="539750" y="1548400"/>
            <a:ext cx="11109600" cy="3598862"/>
          </a:xfrm>
          <a:prstGeom prst="rect">
            <a:avLst/>
          </a:prstGeom>
        </p:spPr>
        <p:txBody>
          <a:bodyPr vert="horz" lIns="0" tIns="0" rIns="0" bIns="0" rtlCol="0" anchor="t" anchorCtr="0">
            <a:noAutofit/>
          </a:bodyPr>
          <a:lstStyle/>
          <a:p>
            <a:pPr lvl="0"/>
            <a:r>
              <a:rPr lang="en-US" noProof="0" dirty="0"/>
              <a:t>Click to edit Master text styles</a:t>
            </a:r>
          </a:p>
          <a:p>
            <a:pPr lvl="1"/>
            <a:r>
              <a:rPr lang="en-US" noProof="0" dirty="0"/>
              <a:t>Second level</a:t>
            </a:r>
          </a:p>
          <a:p>
            <a:pPr lvl="4"/>
            <a:r>
              <a:rPr lang="en-US" noProof="0" dirty="0"/>
              <a:t>Third level</a:t>
            </a:r>
          </a:p>
        </p:txBody>
      </p:sp>
      <p:sp>
        <p:nvSpPr>
          <p:cNvPr id="10" name="Slide Number Placeholder 9"/>
          <p:cNvSpPr>
            <a:spLocks noGrp="1"/>
          </p:cNvSpPr>
          <p:nvPr>
            <p:ph type="sldNum" sz="quarter" idx="4"/>
          </p:nvPr>
        </p:nvSpPr>
        <p:spPr>
          <a:xfrm>
            <a:off x="8918575" y="6342063"/>
            <a:ext cx="2743200" cy="173037"/>
          </a:xfrm>
          <a:prstGeom prst="rect">
            <a:avLst/>
          </a:prstGeom>
        </p:spPr>
        <p:txBody>
          <a:bodyPr vert="horz" wrap="square" lIns="0" tIns="0" rIns="0" bIns="0" numCol="1" anchor="t" anchorCtr="0" compatLnSpc="1">
            <a:prstTxWarp prst="textNoShape">
              <a:avLst/>
            </a:prstTxWarp>
          </a:bodyPr>
          <a:lstStyle>
            <a:lvl1pPr algn="r">
              <a:defRPr sz="1000"/>
            </a:lvl1pPr>
          </a:lstStyle>
          <a:p>
            <a:fld id="{F4C3A41F-A775-1140-95F7-087AA6C6EBC6}" type="slidenum">
              <a:rPr lang="en-GB" altLang="en-US" noProof="0" smtClean="0"/>
              <a:pPr/>
              <a:t>‹#›</a:t>
            </a:fld>
            <a:endParaRPr lang="en-GB" altLang="en-US" noProof="0" dirty="0"/>
          </a:p>
        </p:txBody>
      </p:sp>
    </p:spTree>
    <p:extLst>
      <p:ext uri="{BB962C8B-B14F-4D97-AF65-F5344CB8AC3E}">
        <p14:creationId xmlns:p14="http://schemas.microsoft.com/office/powerpoint/2010/main" val="59427911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4" r:id="rId15"/>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rtl="0" eaLnBrk="1" fontAlgn="base" hangingPunct="1">
        <a:lnSpc>
          <a:spcPct val="106000"/>
        </a:lnSpc>
        <a:spcBef>
          <a:spcPct val="0"/>
        </a:spcBef>
        <a:spcAft>
          <a:spcPct val="0"/>
        </a:spcAft>
        <a:defRPr sz="3600" b="0" i="0" kern="1200" spc="20">
          <a:solidFill>
            <a:schemeClr val="tx2"/>
          </a:solidFill>
          <a:latin typeface="+mn-lt"/>
          <a:ea typeface="Verdana" panose="020B0604030504040204" pitchFamily="34" charset="0"/>
          <a:cs typeface="Verdana" panose="020B0604030504040204" pitchFamily="34" charset="0"/>
        </a:defRPr>
      </a:lvl1pPr>
      <a:lvl2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2pPr>
      <a:lvl3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3pPr>
      <a:lvl4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4pPr>
      <a:lvl5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5pPr>
      <a:lvl6pPr marL="4572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6pPr>
      <a:lvl7pPr marL="9144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7pPr>
      <a:lvl8pPr marL="13716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8pPr>
      <a:lvl9pPr marL="18288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9pPr>
    </p:titleStyle>
    <p:bodyStyle>
      <a:lvl1pPr algn="l" rtl="0" eaLnBrk="1" fontAlgn="base" hangingPunct="1">
        <a:lnSpc>
          <a:spcPct val="100000"/>
        </a:lnSpc>
        <a:spcBef>
          <a:spcPct val="0"/>
        </a:spcBef>
        <a:spcAft>
          <a:spcPts val="2400"/>
        </a:spcAft>
        <a:buFont typeface="Arial" charset="0"/>
        <a:defRPr sz="2400" kern="1200" spc="20">
          <a:solidFill>
            <a:schemeClr val="tx1"/>
          </a:solidFill>
          <a:latin typeface="+mn-lt"/>
          <a:ea typeface="Verdana" panose="020B0604030504040204" pitchFamily="34" charset="0"/>
          <a:cs typeface="Verdana" panose="020B0604030504040204" pitchFamily="34" charset="0"/>
        </a:defRPr>
      </a:lvl1pPr>
      <a:lvl2pPr marL="342900" indent="-342900" algn="l" rtl="0" eaLnBrk="1" fontAlgn="base" hangingPunct="1">
        <a:lnSpc>
          <a:spcPct val="100000"/>
        </a:lnSpc>
        <a:spcBef>
          <a:spcPct val="0"/>
        </a:spcBef>
        <a:spcAft>
          <a:spcPts val="600"/>
        </a:spcAft>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2pPr>
      <a:lvl3pPr marL="342900" indent="-342900" algn="l" rtl="0" eaLnBrk="1" fontAlgn="base" hangingPunct="1">
        <a:lnSpc>
          <a:spcPct val="100000"/>
        </a:lnSpc>
        <a:spcBef>
          <a:spcPct val="0"/>
        </a:spcBef>
        <a:spcAft>
          <a:spcPts val="0"/>
        </a:spcAft>
        <a:buSzPct val="72000"/>
        <a:buFont typeface="Arial" panose="020B0604020202020204" pitchFamily="34" charset="0"/>
        <a:buChar char="•"/>
        <a:defRPr sz="2400" kern="1200" spc="20">
          <a:solidFill>
            <a:schemeClr val="tx1"/>
          </a:solidFill>
          <a:latin typeface="+mn-lt"/>
          <a:ea typeface="Verdana" panose="020B0604030504040204" pitchFamily="34" charset="0"/>
          <a:cs typeface="Verdana" panose="020B0604030504040204" pitchFamily="34" charset="0"/>
        </a:defRPr>
      </a:lvl3pPr>
      <a:lvl4pPr marL="322725" indent="0" algn="l" rtl="0" eaLnBrk="1" fontAlgn="base" hangingPunct="1">
        <a:lnSpc>
          <a:spcPct val="100000"/>
        </a:lnSpc>
        <a:spcBef>
          <a:spcPct val="0"/>
        </a:spcBef>
        <a:spcAft>
          <a:spcPct val="0"/>
        </a:spcAft>
        <a:buSzPct val="90000"/>
        <a:buFont typeface=".AppleSystemUIFont" charset="0"/>
        <a:buNone/>
        <a:defRPr sz="2400" kern="1200" spc="20">
          <a:solidFill>
            <a:schemeClr val="tx1"/>
          </a:solidFill>
          <a:latin typeface="+mn-lt"/>
          <a:ea typeface="Verdana" panose="020B0604030504040204" pitchFamily="34" charset="0"/>
          <a:cs typeface="Verdana" panose="020B0604030504040204" pitchFamily="34" charset="0"/>
        </a:defRPr>
      </a:lvl4pPr>
      <a:lvl5pPr marL="917625" indent="-342900" algn="l" rtl="0" eaLnBrk="1" fontAlgn="base" hangingPunct="1">
        <a:lnSpc>
          <a:spcPct val="100000"/>
        </a:lnSpc>
        <a:spcBef>
          <a:spcPct val="0"/>
        </a:spcBef>
        <a:spcAft>
          <a:spcPts val="1500"/>
        </a:spcAft>
        <a:buSzPct val="75000"/>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sz="quarter" idx="12"/>
          </p:nvPr>
        </p:nvSpPr>
        <p:spPr>
          <a:xfrm>
            <a:off x="657468" y="2496632"/>
            <a:ext cx="10674163" cy="1782487"/>
          </a:xfrm>
        </p:spPr>
        <p:txBody>
          <a:bodyPr/>
          <a:lstStyle/>
          <a:p>
            <a:r>
              <a:rPr lang="en-US" sz="4400" dirty="0"/>
              <a:t>MANRS: Eight Years of Successes and Challenges</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rPr>
              <a:pPr/>
              <a:t>1</a:t>
            </a:fld>
            <a:endParaRPr lang="uk-UA" altLang="en-US" dirty="0">
              <a:solidFill>
                <a:schemeClr val="bg1"/>
              </a:solidFill>
            </a:endParaRPr>
          </a:p>
        </p:txBody>
      </p:sp>
      <p:sp>
        <p:nvSpPr>
          <p:cNvPr id="6" name="TextBox 5">
            <a:extLst>
              <a:ext uri="{FF2B5EF4-FFF2-40B4-BE49-F238E27FC236}">
                <a16:creationId xmlns:a16="http://schemas.microsoft.com/office/drawing/2014/main" id="{E996BBEC-F14A-6C4F-BBD9-483F025A2E29}"/>
              </a:ext>
            </a:extLst>
          </p:cNvPr>
          <p:cNvSpPr txBox="1"/>
          <p:nvPr/>
        </p:nvSpPr>
        <p:spPr>
          <a:xfrm>
            <a:off x="5163671" y="2832847"/>
            <a:ext cx="0" cy="0"/>
          </a:xfrm>
          <a:prstGeom prst="rect">
            <a:avLst/>
          </a:prstGeom>
        </p:spPr>
        <p:txBody>
          <a:bodyPr vert="horz" wrap="none" lIns="0" tIns="0" rIns="0" bIns="0" rtlCol="0" anchor="t" anchorCtr="0">
            <a:noAutofit/>
          </a:bodyPr>
          <a:lstStyle/>
          <a:p>
            <a:pPr algn="l"/>
            <a:endParaRPr lang="en-GB" dirty="0">
              <a:latin typeface="+mn-lt"/>
            </a:endParaRPr>
          </a:p>
        </p:txBody>
      </p:sp>
      <p:sp>
        <p:nvSpPr>
          <p:cNvPr id="7" name="Text Placeholder 10">
            <a:extLst>
              <a:ext uri="{FF2B5EF4-FFF2-40B4-BE49-F238E27FC236}">
                <a16:creationId xmlns:a16="http://schemas.microsoft.com/office/drawing/2014/main" id="{1E3A5717-416B-F746-9EB4-210753D97148}"/>
              </a:ext>
            </a:extLst>
          </p:cNvPr>
          <p:cNvSpPr txBox="1">
            <a:spLocks/>
          </p:cNvSpPr>
          <p:nvPr/>
        </p:nvSpPr>
        <p:spPr>
          <a:xfrm>
            <a:off x="6869799" y="5402358"/>
            <a:ext cx="4097551" cy="902123"/>
          </a:xfrm>
          <a:prstGeom prst="rect">
            <a:avLst/>
          </a:prstGeom>
        </p:spPr>
        <p:txBody>
          <a:bodyPr/>
          <a:lstStyle>
            <a:lvl1pPr algn="l" rtl="0" eaLnBrk="1" fontAlgn="base" hangingPunct="1">
              <a:lnSpc>
                <a:spcPct val="100000"/>
              </a:lnSpc>
              <a:spcBef>
                <a:spcPct val="0"/>
              </a:spcBef>
              <a:spcAft>
                <a:spcPts val="1200"/>
              </a:spcAft>
              <a:buFont typeface="Arial" charset="0"/>
              <a:defRPr sz="2400" kern="1200" spc="20">
                <a:solidFill>
                  <a:schemeClr val="tx1"/>
                </a:solidFill>
                <a:latin typeface="+mn-lt"/>
                <a:ea typeface="Verdana" panose="020B0604030504040204" pitchFamily="34" charset="0"/>
                <a:cs typeface="Verdana" panose="020B0604030504040204" pitchFamily="34" charset="0"/>
              </a:defRPr>
            </a:lvl1pPr>
            <a:lvl2pPr marL="342900" indent="-342900" algn="l" rtl="0" eaLnBrk="1" fontAlgn="base" hangingPunct="1">
              <a:lnSpc>
                <a:spcPct val="100000"/>
              </a:lnSpc>
              <a:spcBef>
                <a:spcPct val="0"/>
              </a:spcBef>
              <a:spcAft>
                <a:spcPts val="600"/>
              </a:spcAft>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2pPr>
            <a:lvl3pPr marL="342900" indent="-342900" algn="l" rtl="0" eaLnBrk="1" fontAlgn="base" hangingPunct="1">
              <a:lnSpc>
                <a:spcPct val="100000"/>
              </a:lnSpc>
              <a:spcBef>
                <a:spcPct val="0"/>
              </a:spcBef>
              <a:spcAft>
                <a:spcPts val="0"/>
              </a:spcAft>
              <a:buSzPct val="72000"/>
              <a:buFont typeface="Arial" panose="020B0604020202020204" pitchFamily="34" charset="0"/>
              <a:buChar char="•"/>
              <a:defRPr sz="2400" kern="1200" spc="20">
                <a:solidFill>
                  <a:schemeClr val="tx1"/>
                </a:solidFill>
                <a:latin typeface="+mn-lt"/>
                <a:ea typeface="Verdana" panose="020B0604030504040204" pitchFamily="34" charset="0"/>
                <a:cs typeface="Verdana" panose="020B0604030504040204" pitchFamily="34" charset="0"/>
              </a:defRPr>
            </a:lvl3pPr>
            <a:lvl4pPr marL="322725" indent="0" algn="l" rtl="0" eaLnBrk="1" fontAlgn="base" hangingPunct="1">
              <a:lnSpc>
                <a:spcPct val="100000"/>
              </a:lnSpc>
              <a:spcBef>
                <a:spcPct val="0"/>
              </a:spcBef>
              <a:spcAft>
                <a:spcPct val="0"/>
              </a:spcAft>
              <a:buSzPct val="90000"/>
              <a:buFont typeface=".AppleSystemUIFont" charset="0"/>
              <a:buNone/>
              <a:defRPr sz="2400" kern="1200" spc="20">
                <a:solidFill>
                  <a:schemeClr val="tx1"/>
                </a:solidFill>
                <a:latin typeface="+mn-lt"/>
                <a:ea typeface="Verdana" panose="020B0604030504040204" pitchFamily="34" charset="0"/>
                <a:cs typeface="Verdana" panose="020B0604030504040204" pitchFamily="34" charset="0"/>
              </a:defRPr>
            </a:lvl4pPr>
            <a:lvl5pPr marL="917625" indent="-342900" algn="l" rtl="0" eaLnBrk="1" fontAlgn="base" hangingPunct="1">
              <a:lnSpc>
                <a:spcPct val="100000"/>
              </a:lnSpc>
              <a:spcBef>
                <a:spcPct val="0"/>
              </a:spcBef>
              <a:spcAft>
                <a:spcPts val="1500"/>
              </a:spcAft>
              <a:buSzPct val="75000"/>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chemeClr val="bg1"/>
                </a:solidFill>
              </a:rPr>
              <a:t>Andrei </a:t>
            </a:r>
            <a:r>
              <a:rPr lang="en-GB" dirty="0" err="1">
                <a:solidFill>
                  <a:schemeClr val="bg1"/>
                </a:solidFill>
              </a:rPr>
              <a:t>Robachevsky</a:t>
            </a:r>
            <a:endParaRPr lang="en-GB" dirty="0">
              <a:solidFill>
                <a:schemeClr val="bg1"/>
              </a:solidFill>
            </a:endParaRPr>
          </a:p>
          <a:p>
            <a:r>
              <a:rPr lang="en-GB" dirty="0" err="1">
                <a:solidFill>
                  <a:schemeClr val="bg1"/>
                </a:solidFill>
              </a:rPr>
              <a:t>robachevsky@isoc.org</a:t>
            </a:r>
            <a:endParaRPr lang="en-GB" dirty="0">
              <a:solidFill>
                <a:schemeClr val="bg1"/>
              </a:solidFill>
            </a:endParaRPr>
          </a:p>
        </p:txBody>
      </p:sp>
      <p:sp>
        <p:nvSpPr>
          <p:cNvPr id="3" name="Text Placeholder 2">
            <a:extLst>
              <a:ext uri="{FF2B5EF4-FFF2-40B4-BE49-F238E27FC236}">
                <a16:creationId xmlns:a16="http://schemas.microsoft.com/office/drawing/2014/main" id="{CD026452-571E-2E44-967B-709687F9149E}"/>
              </a:ext>
            </a:extLst>
          </p:cNvPr>
          <p:cNvSpPr>
            <a:spLocks noGrp="1"/>
          </p:cNvSpPr>
          <p:nvPr>
            <p:ph type="body" sz="quarter" idx="13"/>
          </p:nvPr>
        </p:nvSpPr>
        <p:spPr/>
        <p:txBody>
          <a:bodyPr/>
          <a:lstStyle/>
          <a:p>
            <a:pPr>
              <a:spcAft>
                <a:spcPts val="600"/>
              </a:spcAft>
            </a:pPr>
            <a:r>
              <a:rPr lang="en-US" sz="3200" dirty="0"/>
              <a:t>And how you can help for the next eight</a:t>
            </a:r>
          </a:p>
        </p:txBody>
      </p:sp>
    </p:spTree>
    <p:extLst>
      <p:ext uri="{BB962C8B-B14F-4D97-AF65-F5344CB8AC3E}">
        <p14:creationId xmlns:p14="http://schemas.microsoft.com/office/powerpoint/2010/main" val="3478918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1685-8C52-F085-1E4A-88113CCB05BC}"/>
              </a:ext>
            </a:extLst>
          </p:cNvPr>
          <p:cNvSpPr>
            <a:spLocks noGrp="1"/>
          </p:cNvSpPr>
          <p:nvPr>
            <p:ph type="title"/>
          </p:nvPr>
        </p:nvSpPr>
        <p:spPr/>
        <p:txBody>
          <a:bodyPr/>
          <a:lstStyle/>
          <a:p>
            <a:r>
              <a:rPr lang="en-US" dirty="0"/>
              <a:t>Self-governance: Steering Committee</a:t>
            </a:r>
          </a:p>
        </p:txBody>
      </p:sp>
      <p:sp>
        <p:nvSpPr>
          <p:cNvPr id="3" name="Slide Number Placeholder 2">
            <a:extLst>
              <a:ext uri="{FF2B5EF4-FFF2-40B4-BE49-F238E27FC236}">
                <a16:creationId xmlns:a16="http://schemas.microsoft.com/office/drawing/2014/main" id="{04957B00-F992-EAE5-024C-4A4A1C2E6D51}"/>
              </a:ext>
            </a:extLst>
          </p:cNvPr>
          <p:cNvSpPr>
            <a:spLocks noGrp="1"/>
          </p:cNvSpPr>
          <p:nvPr>
            <p:ph type="sldNum" sz="quarter" idx="15"/>
          </p:nvPr>
        </p:nvSpPr>
        <p:spPr/>
        <p:txBody>
          <a:bodyPr/>
          <a:lstStyle/>
          <a:p>
            <a:fld id="{9EE1D23A-55C4-7542-8A1B-C225D7430AAE}" type="slidenum">
              <a:rPr lang="uk-UA" altLang="en-US" smtClean="0"/>
              <a:pPr/>
              <a:t>10</a:t>
            </a:fld>
            <a:endParaRPr lang="uk-UA" altLang="en-US" dirty="0"/>
          </a:p>
        </p:txBody>
      </p:sp>
      <p:sp>
        <p:nvSpPr>
          <p:cNvPr id="4" name="Content Placeholder 3">
            <a:extLst>
              <a:ext uri="{FF2B5EF4-FFF2-40B4-BE49-F238E27FC236}">
                <a16:creationId xmlns:a16="http://schemas.microsoft.com/office/drawing/2014/main" id="{D1EAF1D2-8079-834C-BDAB-13FFA14B107A}"/>
              </a:ext>
            </a:extLst>
          </p:cNvPr>
          <p:cNvSpPr>
            <a:spLocks noGrp="1"/>
          </p:cNvSpPr>
          <p:nvPr>
            <p:ph sz="quarter" idx="16"/>
          </p:nvPr>
        </p:nvSpPr>
        <p:spPr/>
        <p:txBody>
          <a:bodyPr/>
          <a:lstStyle/>
          <a:p>
            <a:r>
              <a:rPr lang="en-US" dirty="0"/>
              <a:t>9-member committee coordinates and develops the MANRS initiative, including:</a:t>
            </a:r>
          </a:p>
          <a:p>
            <a:pPr marL="342900" indent="-342900">
              <a:spcAft>
                <a:spcPts val="600"/>
              </a:spcAft>
              <a:buFont typeface="Arial" panose="020B0604020202020204" pitchFamily="34" charset="0"/>
              <a:buChar char="•"/>
            </a:pPr>
            <a:r>
              <a:rPr lang="en-US" dirty="0"/>
              <a:t>Reviewing and improving MANRS Actions and conformance criteria</a:t>
            </a:r>
          </a:p>
          <a:p>
            <a:pPr marL="342900" indent="-342900">
              <a:spcAft>
                <a:spcPts val="600"/>
              </a:spcAft>
              <a:buFont typeface="Arial" panose="020B0604020202020204" pitchFamily="34" charset="0"/>
              <a:buChar char="•"/>
            </a:pPr>
            <a:r>
              <a:rPr lang="en-US" dirty="0"/>
              <a:t>Supervising the auditing process for new applicants and handling appeals</a:t>
            </a:r>
          </a:p>
          <a:p>
            <a:pPr marL="342900" indent="-342900">
              <a:spcAft>
                <a:spcPts val="600"/>
              </a:spcAft>
              <a:buFont typeface="Arial" panose="020B0604020202020204" pitchFamily="34" charset="0"/>
              <a:buChar char="•"/>
            </a:pPr>
            <a:r>
              <a:rPr lang="en-US" dirty="0"/>
              <a:t>Recommending suspension or termination of organizations fall short of minimum conformance criteria</a:t>
            </a:r>
          </a:p>
          <a:p>
            <a:pPr marL="342900" indent="-342900">
              <a:spcAft>
                <a:spcPts val="600"/>
              </a:spcAft>
              <a:buFont typeface="Arial" panose="020B0604020202020204" pitchFamily="34" charset="0"/>
              <a:buChar char="•"/>
            </a:pPr>
            <a:r>
              <a:rPr lang="en-US" dirty="0"/>
              <a:t>Supervising incident handling processes</a:t>
            </a:r>
          </a:p>
          <a:p>
            <a:pPr marL="342900" indent="-342900">
              <a:spcAft>
                <a:spcPts val="600"/>
              </a:spcAft>
              <a:buFont typeface="Arial" panose="020B0604020202020204" pitchFamily="34" charset="0"/>
              <a:buChar char="•"/>
            </a:pPr>
            <a:r>
              <a:rPr lang="en-US" dirty="0"/>
              <a:t>Appointing Advisors, Ambassadors, and Fellows</a:t>
            </a:r>
          </a:p>
          <a:p>
            <a:pPr>
              <a:spcAft>
                <a:spcPts val="600"/>
              </a:spcAft>
            </a:pPr>
            <a:endParaRPr lang="en-US" dirty="0"/>
          </a:p>
          <a:p>
            <a:r>
              <a:rPr lang="en-US" dirty="0"/>
              <a:t>3 seats open in the November 2022 election</a:t>
            </a:r>
          </a:p>
        </p:txBody>
      </p:sp>
    </p:spTree>
    <p:extLst>
      <p:ext uri="{BB962C8B-B14F-4D97-AF65-F5344CB8AC3E}">
        <p14:creationId xmlns:p14="http://schemas.microsoft.com/office/powerpoint/2010/main" val="1330550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sz="quarter" idx="12"/>
          </p:nvPr>
        </p:nvSpPr>
        <p:spPr>
          <a:xfrm>
            <a:off x="657468" y="2496632"/>
            <a:ext cx="10674163" cy="3143880"/>
          </a:xfrm>
        </p:spPr>
        <p:txBody>
          <a:bodyPr/>
          <a:lstStyle/>
          <a:p>
            <a:r>
              <a:rPr lang="en-US" dirty="0"/>
              <a:t>Measuring MANRS </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rPr>
              <a:pPr/>
              <a:t>11</a:t>
            </a:fld>
            <a:endParaRPr lang="uk-UA" altLang="en-US" dirty="0">
              <a:solidFill>
                <a:schemeClr val="bg1"/>
              </a:solidFill>
            </a:endParaRPr>
          </a:p>
        </p:txBody>
      </p:sp>
    </p:spTree>
    <p:extLst>
      <p:ext uri="{BB962C8B-B14F-4D97-AF65-F5344CB8AC3E}">
        <p14:creationId xmlns:p14="http://schemas.microsoft.com/office/powerpoint/2010/main" val="3249997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98CDE7A-51B6-E74E-AD61-C7658C4B85D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873411" y="0"/>
            <a:ext cx="5318589" cy="6857999"/>
          </a:xfrm>
        </p:spPr>
      </p:pic>
      <p:sp>
        <p:nvSpPr>
          <p:cNvPr id="2" name="Title 1">
            <a:extLst>
              <a:ext uri="{FF2B5EF4-FFF2-40B4-BE49-F238E27FC236}">
                <a16:creationId xmlns:a16="http://schemas.microsoft.com/office/drawing/2014/main" id="{0245DAD2-2514-9942-A302-78BA692750E9}"/>
              </a:ext>
            </a:extLst>
          </p:cNvPr>
          <p:cNvSpPr>
            <a:spLocks noGrp="1"/>
          </p:cNvSpPr>
          <p:nvPr>
            <p:ph type="title"/>
          </p:nvPr>
        </p:nvSpPr>
        <p:spPr>
          <a:xfrm>
            <a:off x="540000" y="443132"/>
            <a:ext cx="8921522" cy="1112409"/>
          </a:xfrm>
        </p:spPr>
        <p:txBody>
          <a:bodyPr/>
          <a:lstStyle/>
          <a:p>
            <a:r>
              <a:rPr lang="en-US" dirty="0"/>
              <a:t>MANRS Observatory</a:t>
            </a:r>
            <a:br>
              <a:rPr lang="en-US" dirty="0"/>
            </a:br>
            <a:r>
              <a:rPr lang="en-US" dirty="0"/>
              <a:t>https://</a:t>
            </a:r>
            <a:r>
              <a:rPr lang="en-US" dirty="0" err="1"/>
              <a:t>observatory.manrs.org</a:t>
            </a:r>
            <a:r>
              <a:rPr lang="en-US" dirty="0"/>
              <a:t>/</a:t>
            </a:r>
            <a:br>
              <a:rPr lang="en-US" dirty="0"/>
            </a:br>
            <a:br>
              <a:rPr lang="en-US" dirty="0"/>
            </a:br>
            <a:endParaRPr lang="en-US" dirty="0"/>
          </a:p>
        </p:txBody>
      </p:sp>
      <p:sp>
        <p:nvSpPr>
          <p:cNvPr id="3" name="Slide Number Placeholder 2">
            <a:extLst>
              <a:ext uri="{FF2B5EF4-FFF2-40B4-BE49-F238E27FC236}">
                <a16:creationId xmlns:a16="http://schemas.microsoft.com/office/drawing/2014/main" id="{E07E9C51-B53A-EC4D-851F-7FA4BB49C262}"/>
              </a:ext>
            </a:extLst>
          </p:cNvPr>
          <p:cNvSpPr>
            <a:spLocks noGrp="1"/>
          </p:cNvSpPr>
          <p:nvPr>
            <p:ph type="sldNum" sz="quarter" idx="21"/>
          </p:nvPr>
        </p:nvSpPr>
        <p:spPr/>
        <p:txBody>
          <a:bodyPr/>
          <a:lstStyle/>
          <a:p>
            <a:fld id="{9EE1D23A-55C4-7542-8A1B-C225D7430AAE}" type="slidenum">
              <a:rPr lang="uk-UA" altLang="en-US" smtClean="0"/>
              <a:pPr/>
              <a:t>12</a:t>
            </a:fld>
            <a:endParaRPr lang="uk-UA" altLang="en-US" dirty="0"/>
          </a:p>
        </p:txBody>
      </p:sp>
      <p:sp>
        <p:nvSpPr>
          <p:cNvPr id="4" name="Content Placeholder 3">
            <a:extLst>
              <a:ext uri="{FF2B5EF4-FFF2-40B4-BE49-F238E27FC236}">
                <a16:creationId xmlns:a16="http://schemas.microsoft.com/office/drawing/2014/main" id="{498098E6-8133-854A-B6CA-5D910630862C}"/>
              </a:ext>
            </a:extLst>
          </p:cNvPr>
          <p:cNvSpPr>
            <a:spLocks noGrp="1"/>
          </p:cNvSpPr>
          <p:nvPr>
            <p:ph sz="quarter" idx="16"/>
          </p:nvPr>
        </p:nvSpPr>
        <p:spPr>
          <a:xfrm>
            <a:off x="540000" y="1842893"/>
            <a:ext cx="6004638" cy="4571975"/>
          </a:xfrm>
        </p:spPr>
        <p:txBody>
          <a:bodyPr>
            <a:normAutofit/>
          </a:bodyPr>
          <a:lstStyle/>
          <a:p>
            <a:r>
              <a:rPr lang="en-US" dirty="0"/>
              <a:t>Provides a factual state of MANRS readiness and tracks it over time</a:t>
            </a:r>
          </a:p>
          <a:p>
            <a:r>
              <a:rPr lang="en-US" dirty="0"/>
              <a:t>Measurements are:</a:t>
            </a:r>
          </a:p>
          <a:p>
            <a:pPr marL="342900" indent="-342900">
              <a:spcAft>
                <a:spcPts val="1200"/>
              </a:spcAft>
              <a:buFont typeface="Arial" panose="020B0604020202020204" pitchFamily="34" charset="0"/>
              <a:buChar char="•"/>
            </a:pPr>
            <a:r>
              <a:rPr lang="en-US" dirty="0"/>
              <a:t>Transparent – using publicly accessible data</a:t>
            </a:r>
          </a:p>
          <a:p>
            <a:pPr marL="342900" indent="-342900">
              <a:spcAft>
                <a:spcPts val="1200"/>
              </a:spcAft>
              <a:buFont typeface="Arial" panose="020B0604020202020204" pitchFamily="34" charset="0"/>
              <a:buChar char="•"/>
            </a:pPr>
            <a:r>
              <a:rPr lang="en-US" dirty="0"/>
              <a:t>Passive – no cooperation from networks required</a:t>
            </a:r>
          </a:p>
          <a:p>
            <a:pPr marL="342900" indent="-342900">
              <a:spcAft>
                <a:spcPts val="1200"/>
              </a:spcAft>
              <a:buFont typeface="Arial" panose="020B0604020202020204" pitchFamily="34" charset="0"/>
              <a:buChar char="•"/>
            </a:pPr>
            <a:r>
              <a:rPr lang="en-US" dirty="0"/>
              <a:t>Evolving – MANRS community decide what gets measured and how</a:t>
            </a:r>
          </a:p>
        </p:txBody>
      </p:sp>
    </p:spTree>
    <p:extLst>
      <p:ext uri="{BB962C8B-B14F-4D97-AF65-F5344CB8AC3E}">
        <p14:creationId xmlns:p14="http://schemas.microsoft.com/office/powerpoint/2010/main" val="369268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4B8D-6A60-E54E-98C9-24818785DA11}"/>
              </a:ext>
            </a:extLst>
          </p:cNvPr>
          <p:cNvSpPr>
            <a:spLocks noGrp="1"/>
          </p:cNvSpPr>
          <p:nvPr>
            <p:ph type="title"/>
          </p:nvPr>
        </p:nvSpPr>
        <p:spPr/>
        <p:txBody>
          <a:bodyPr/>
          <a:lstStyle/>
          <a:p>
            <a:r>
              <a:rPr lang="en-US" dirty="0"/>
              <a:t>MANRS Observatory</a:t>
            </a:r>
          </a:p>
        </p:txBody>
      </p:sp>
      <p:sp>
        <p:nvSpPr>
          <p:cNvPr id="3" name="Slide Number Placeholder 2">
            <a:extLst>
              <a:ext uri="{FF2B5EF4-FFF2-40B4-BE49-F238E27FC236}">
                <a16:creationId xmlns:a16="http://schemas.microsoft.com/office/drawing/2014/main" id="{37802A76-CB7D-3442-8A16-38C2206C1FF9}"/>
              </a:ext>
            </a:extLst>
          </p:cNvPr>
          <p:cNvSpPr>
            <a:spLocks noGrp="1"/>
          </p:cNvSpPr>
          <p:nvPr>
            <p:ph type="sldNum" sz="quarter" idx="15"/>
          </p:nvPr>
        </p:nvSpPr>
        <p:spPr/>
        <p:txBody>
          <a:bodyPr/>
          <a:lstStyle/>
          <a:p>
            <a:fld id="{9EE1D23A-55C4-7542-8A1B-C225D7430AAE}" type="slidenum">
              <a:rPr lang="uk-UA" altLang="en-US" smtClean="0"/>
              <a:pPr/>
              <a:t>13</a:t>
            </a:fld>
            <a:endParaRPr lang="uk-UA" altLang="en-US" dirty="0"/>
          </a:p>
        </p:txBody>
      </p:sp>
      <p:sp>
        <p:nvSpPr>
          <p:cNvPr id="5" name="Content Placeholder 4">
            <a:extLst>
              <a:ext uri="{FF2B5EF4-FFF2-40B4-BE49-F238E27FC236}">
                <a16:creationId xmlns:a16="http://schemas.microsoft.com/office/drawing/2014/main" id="{673ED828-4EC0-1D42-81BC-8B42ED6AEDD9}"/>
              </a:ext>
            </a:extLst>
          </p:cNvPr>
          <p:cNvSpPr>
            <a:spLocks noGrp="1"/>
          </p:cNvSpPr>
          <p:nvPr>
            <p:ph sz="quarter" idx="16"/>
          </p:nvPr>
        </p:nvSpPr>
        <p:spPr/>
        <p:txBody>
          <a:bodyPr/>
          <a:lstStyle/>
          <a:p>
            <a:endParaRPr lang="en-US"/>
          </a:p>
        </p:txBody>
      </p:sp>
      <p:pic>
        <p:nvPicPr>
          <p:cNvPr id="4" name="Picture 3">
            <a:extLst>
              <a:ext uri="{FF2B5EF4-FFF2-40B4-BE49-F238E27FC236}">
                <a16:creationId xmlns:a16="http://schemas.microsoft.com/office/drawing/2014/main" id="{58AD4E6E-7DA1-7047-B528-5A18B64333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36" y="29654"/>
            <a:ext cx="12302836" cy="6828346"/>
          </a:xfrm>
          <a:prstGeom prst="rect">
            <a:avLst/>
          </a:prstGeom>
        </p:spPr>
      </p:pic>
    </p:spTree>
    <p:extLst>
      <p:ext uri="{BB962C8B-B14F-4D97-AF65-F5344CB8AC3E}">
        <p14:creationId xmlns:p14="http://schemas.microsoft.com/office/powerpoint/2010/main" val="416844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048F24E3-427D-4845-AF99-3E7FFE6DF193}"/>
              </a:ext>
            </a:extLst>
          </p:cNvPr>
          <p:cNvGraphicFramePr>
            <a:graphicFrameLocks/>
          </p:cNvGraphicFramePr>
          <p:nvPr/>
        </p:nvGraphicFramePr>
        <p:xfrm>
          <a:off x="1"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a:extLst>
              <a:ext uri="{FF2B5EF4-FFF2-40B4-BE49-F238E27FC236}">
                <a16:creationId xmlns:a16="http://schemas.microsoft.com/office/drawing/2014/main" id="{BB4607DC-47CA-8746-9F00-A9BAA8B6DDB7}"/>
              </a:ext>
            </a:extLst>
          </p:cNvPr>
          <p:cNvSpPr txBox="1"/>
          <p:nvPr/>
        </p:nvSpPr>
        <p:spPr>
          <a:xfrm>
            <a:off x="13209469" y="106020"/>
            <a:ext cx="543354" cy="4619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a:solidFill>
                  <a:schemeClr val="bg1">
                    <a:lumMod val="95000"/>
                  </a:schemeClr>
                </a:solidFill>
                <a:latin typeface="Hind Regular" panose="02000000000000000000" pitchFamily="2" charset="77"/>
                <a:cs typeface="Hind Regular" panose="02000000000000000000" pitchFamily="2" charset="77"/>
              </a:rPr>
              <a:t>300</a:t>
            </a:r>
          </a:p>
        </p:txBody>
      </p:sp>
      <p:sp>
        <p:nvSpPr>
          <p:cNvPr id="20" name="TextBox 6">
            <a:extLst>
              <a:ext uri="{FF2B5EF4-FFF2-40B4-BE49-F238E27FC236}">
                <a16:creationId xmlns:a16="http://schemas.microsoft.com/office/drawing/2014/main" id="{1C459AD8-F1FE-9B45-86BA-AE508A2D76A6}"/>
              </a:ext>
            </a:extLst>
          </p:cNvPr>
          <p:cNvSpPr txBox="1"/>
          <p:nvPr/>
        </p:nvSpPr>
        <p:spPr>
          <a:xfrm>
            <a:off x="-2005707" y="5478992"/>
            <a:ext cx="300980" cy="46185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a:solidFill>
                  <a:schemeClr val="bg1">
                    <a:lumMod val="95000"/>
                  </a:schemeClr>
                </a:solidFill>
                <a:latin typeface="Hind Regular" panose="02000000000000000000" pitchFamily="2" charset="77"/>
                <a:cs typeface="Hind Regular" panose="02000000000000000000" pitchFamily="2" charset="77"/>
              </a:rPr>
              <a:t>9</a:t>
            </a:r>
          </a:p>
        </p:txBody>
      </p:sp>
      <p:sp>
        <p:nvSpPr>
          <p:cNvPr id="4" name="Slide Number Placeholder 3">
            <a:extLst>
              <a:ext uri="{FF2B5EF4-FFF2-40B4-BE49-F238E27FC236}">
                <a16:creationId xmlns:a16="http://schemas.microsoft.com/office/drawing/2014/main" id="{07159234-2C6A-3341-BFCA-E9A39CCEF752}"/>
              </a:ext>
            </a:extLst>
          </p:cNvPr>
          <p:cNvSpPr>
            <a:spLocks noGrp="1"/>
          </p:cNvSpPr>
          <p:nvPr>
            <p:ph type="sldNum" sz="quarter" idx="11"/>
          </p:nvPr>
        </p:nvSpPr>
        <p:spPr/>
        <p:txBody>
          <a:bodyPr/>
          <a:lstStyle/>
          <a:p>
            <a:fld id="{4B8AB820-61DF-364A-B4AF-D19149734C14}" type="slidenum">
              <a:rPr lang="uk-UA" altLang="en-US" smtClean="0"/>
              <a:pPr/>
              <a:t>14</a:t>
            </a:fld>
            <a:endParaRPr lang="uk-UA" altLang="en-US" dirty="0"/>
          </a:p>
        </p:txBody>
      </p:sp>
      <p:sp>
        <p:nvSpPr>
          <p:cNvPr id="22" name="TextBox 6">
            <a:extLst>
              <a:ext uri="{FF2B5EF4-FFF2-40B4-BE49-F238E27FC236}">
                <a16:creationId xmlns:a16="http://schemas.microsoft.com/office/drawing/2014/main" id="{1C459AD8-F1FE-9B45-86BA-AE508A2D76A6}"/>
              </a:ext>
            </a:extLst>
          </p:cNvPr>
          <p:cNvSpPr txBox="1">
            <a:spLocks noChangeAspect="1"/>
          </p:cNvSpPr>
          <p:nvPr/>
        </p:nvSpPr>
        <p:spPr>
          <a:xfrm>
            <a:off x="-3102257" y="3754705"/>
            <a:ext cx="218741"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a:solidFill>
                  <a:schemeClr val="bg1">
                    <a:lumMod val="95000"/>
                  </a:schemeClr>
                </a:solidFill>
                <a:latin typeface="Hind Regular" panose="02000000000000000000" pitchFamily="2" charset="77"/>
                <a:cs typeface="Hind Regular" panose="02000000000000000000" pitchFamily="2" charset="77"/>
              </a:rPr>
              <a:t>9</a:t>
            </a:r>
          </a:p>
        </p:txBody>
      </p:sp>
      <p:sp>
        <p:nvSpPr>
          <p:cNvPr id="14" name="Text Placeholder 2">
            <a:extLst>
              <a:ext uri="{FF2B5EF4-FFF2-40B4-BE49-F238E27FC236}">
                <a16:creationId xmlns:a16="http://schemas.microsoft.com/office/drawing/2014/main" id="{6477E7BD-F385-2E44-9D72-97116CF060A2}"/>
              </a:ext>
            </a:extLst>
          </p:cNvPr>
          <p:cNvSpPr txBox="1">
            <a:spLocks/>
          </p:cNvSpPr>
          <p:nvPr/>
        </p:nvSpPr>
        <p:spPr>
          <a:xfrm>
            <a:off x="1222199" y="342900"/>
            <a:ext cx="3576906" cy="1108807"/>
          </a:xfrm>
          <a:prstGeom prst="rect">
            <a:avLst/>
          </a:prstGeom>
        </p:spPr>
        <p:txBody>
          <a:bodyPr/>
          <a:lstStyle>
            <a:lvl1pPr algn="l" rtl="0" eaLnBrk="1" fontAlgn="base" hangingPunct="1">
              <a:lnSpc>
                <a:spcPct val="100000"/>
              </a:lnSpc>
              <a:spcBef>
                <a:spcPct val="0"/>
              </a:spcBef>
              <a:spcAft>
                <a:spcPts val="1200"/>
              </a:spcAft>
              <a:buFont typeface="Arial" charset="0"/>
              <a:defRPr sz="2400" kern="1200" spc="20">
                <a:solidFill>
                  <a:schemeClr val="tx1"/>
                </a:solidFill>
                <a:latin typeface="+mn-lt"/>
                <a:ea typeface="Verdana" panose="020B0604030504040204" pitchFamily="34" charset="0"/>
                <a:cs typeface="Verdana" panose="020B0604030504040204" pitchFamily="34" charset="0"/>
              </a:defRPr>
            </a:lvl1pPr>
            <a:lvl2pPr marL="342900" indent="-342900" algn="l" rtl="0" eaLnBrk="1" fontAlgn="base" hangingPunct="1">
              <a:lnSpc>
                <a:spcPct val="100000"/>
              </a:lnSpc>
              <a:spcBef>
                <a:spcPct val="0"/>
              </a:spcBef>
              <a:spcAft>
                <a:spcPts val="600"/>
              </a:spcAft>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2pPr>
            <a:lvl3pPr marL="342900" indent="-342900" algn="l" rtl="0" eaLnBrk="1" fontAlgn="base" hangingPunct="1">
              <a:lnSpc>
                <a:spcPct val="100000"/>
              </a:lnSpc>
              <a:spcBef>
                <a:spcPct val="0"/>
              </a:spcBef>
              <a:spcAft>
                <a:spcPts val="0"/>
              </a:spcAft>
              <a:buSzPct val="72000"/>
              <a:buFont typeface="Arial" panose="020B0604020202020204" pitchFamily="34" charset="0"/>
              <a:buChar char="•"/>
              <a:defRPr sz="2400" kern="1200" spc="20">
                <a:solidFill>
                  <a:schemeClr val="tx1"/>
                </a:solidFill>
                <a:latin typeface="+mn-lt"/>
                <a:ea typeface="Verdana" panose="020B0604030504040204" pitchFamily="34" charset="0"/>
                <a:cs typeface="Verdana" panose="020B0604030504040204" pitchFamily="34" charset="0"/>
              </a:defRPr>
            </a:lvl3pPr>
            <a:lvl4pPr marL="322725" indent="0" algn="l" rtl="0" eaLnBrk="1" fontAlgn="base" hangingPunct="1">
              <a:lnSpc>
                <a:spcPct val="100000"/>
              </a:lnSpc>
              <a:spcBef>
                <a:spcPct val="0"/>
              </a:spcBef>
              <a:spcAft>
                <a:spcPct val="0"/>
              </a:spcAft>
              <a:buSzPct val="90000"/>
              <a:buFont typeface=".AppleSystemUIFont" charset="0"/>
              <a:buNone/>
              <a:defRPr sz="2400" kern="1200" spc="20">
                <a:solidFill>
                  <a:schemeClr val="tx1"/>
                </a:solidFill>
                <a:latin typeface="+mn-lt"/>
                <a:ea typeface="Verdana" panose="020B0604030504040204" pitchFamily="34" charset="0"/>
                <a:cs typeface="Verdana" panose="020B0604030504040204" pitchFamily="34" charset="0"/>
              </a:defRPr>
            </a:lvl4pPr>
            <a:lvl5pPr marL="917625" indent="-342900" algn="l" rtl="0" eaLnBrk="1" fontAlgn="base" hangingPunct="1">
              <a:lnSpc>
                <a:spcPct val="100000"/>
              </a:lnSpc>
              <a:spcBef>
                <a:spcPct val="0"/>
              </a:spcBef>
              <a:spcAft>
                <a:spcPts val="1500"/>
              </a:spcAft>
              <a:buSzPct val="75000"/>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6000" dirty="0">
                <a:solidFill>
                  <a:schemeClr val="tx2">
                    <a:lumMod val="40000"/>
                    <a:lumOff val="60000"/>
                  </a:schemeClr>
                </a:solidFill>
                <a:latin typeface="Hind Regular" panose="02000000000000000000" pitchFamily="2" charset="77"/>
                <a:cs typeface="Hind Regular" panose="02000000000000000000" pitchFamily="2" charset="77"/>
              </a:rPr>
              <a:t>717 ISPs</a:t>
            </a:r>
          </a:p>
        </p:txBody>
      </p:sp>
      <p:sp>
        <p:nvSpPr>
          <p:cNvPr id="15" name="Text Placeholder 2">
            <a:extLst>
              <a:ext uri="{FF2B5EF4-FFF2-40B4-BE49-F238E27FC236}">
                <a16:creationId xmlns:a16="http://schemas.microsoft.com/office/drawing/2014/main" id="{9EFE6967-4A40-074C-B3C3-39A243C37FD6}"/>
              </a:ext>
            </a:extLst>
          </p:cNvPr>
          <p:cNvSpPr txBox="1">
            <a:spLocks/>
          </p:cNvSpPr>
          <p:nvPr/>
        </p:nvSpPr>
        <p:spPr>
          <a:xfrm>
            <a:off x="1365994" y="1324686"/>
            <a:ext cx="3576906" cy="1108807"/>
          </a:xfrm>
          <a:prstGeom prst="rect">
            <a:avLst/>
          </a:prstGeom>
        </p:spPr>
        <p:txBody>
          <a:bodyPr vert="horz" lIns="0" tIns="0" rIns="0" bIns="0" rtlCol="0" anchor="t" anchorCtr="0">
            <a:noAutofit/>
          </a:bodyPr>
          <a:lstStyle>
            <a:lvl1pPr algn="l" rtl="0" eaLnBrk="1" fontAlgn="base" hangingPunct="1">
              <a:lnSpc>
                <a:spcPct val="100000"/>
              </a:lnSpc>
              <a:spcBef>
                <a:spcPct val="0"/>
              </a:spcBef>
              <a:spcAft>
                <a:spcPts val="1200"/>
              </a:spcAft>
              <a:buFont typeface="Arial" charset="0"/>
              <a:defRPr sz="2400" kern="1200" spc="20">
                <a:solidFill>
                  <a:schemeClr val="bg1"/>
                </a:solidFill>
                <a:latin typeface="+mn-lt"/>
                <a:ea typeface="Verdana" panose="020B0604030504040204" pitchFamily="34" charset="0"/>
                <a:cs typeface="Verdana" panose="020B0604030504040204" pitchFamily="34" charset="0"/>
              </a:defRPr>
            </a:lvl1pPr>
            <a:lvl2pPr marL="342900" indent="-342900" algn="l" rtl="0" eaLnBrk="1" fontAlgn="base" hangingPunct="1">
              <a:lnSpc>
                <a:spcPct val="100000"/>
              </a:lnSpc>
              <a:spcBef>
                <a:spcPct val="0"/>
              </a:spcBef>
              <a:spcAft>
                <a:spcPts val="600"/>
              </a:spcAft>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2pPr>
            <a:lvl3pPr marL="342900" indent="-342900" algn="l" rtl="0" eaLnBrk="1" fontAlgn="base" hangingPunct="1">
              <a:lnSpc>
                <a:spcPct val="100000"/>
              </a:lnSpc>
              <a:spcBef>
                <a:spcPct val="0"/>
              </a:spcBef>
              <a:spcAft>
                <a:spcPts val="0"/>
              </a:spcAft>
              <a:buSzPct val="72000"/>
              <a:buFont typeface="Arial" panose="020B0604020202020204" pitchFamily="34" charset="0"/>
              <a:buChar char="•"/>
              <a:defRPr sz="2400" kern="1200" spc="20">
                <a:solidFill>
                  <a:schemeClr val="tx1"/>
                </a:solidFill>
                <a:latin typeface="+mn-lt"/>
                <a:ea typeface="Verdana" panose="020B0604030504040204" pitchFamily="34" charset="0"/>
                <a:cs typeface="Verdana" panose="020B0604030504040204" pitchFamily="34" charset="0"/>
              </a:defRPr>
            </a:lvl3pPr>
            <a:lvl4pPr marL="322725" indent="0" algn="l" rtl="0" eaLnBrk="1" fontAlgn="base" hangingPunct="1">
              <a:lnSpc>
                <a:spcPct val="100000"/>
              </a:lnSpc>
              <a:spcBef>
                <a:spcPct val="0"/>
              </a:spcBef>
              <a:spcAft>
                <a:spcPct val="0"/>
              </a:spcAft>
              <a:buSzPct val="90000"/>
              <a:buFont typeface=".AppleSystemUIFont" charset="0"/>
              <a:buNone/>
              <a:defRPr sz="2400" kern="1200" spc="20">
                <a:solidFill>
                  <a:schemeClr val="tx1"/>
                </a:solidFill>
                <a:latin typeface="+mn-lt"/>
                <a:ea typeface="Verdana" panose="020B0604030504040204" pitchFamily="34" charset="0"/>
                <a:cs typeface="Verdana" panose="020B0604030504040204" pitchFamily="34" charset="0"/>
              </a:defRPr>
            </a:lvl4pPr>
            <a:lvl5pPr marL="917625" indent="-342900" algn="l" rtl="0" eaLnBrk="1" fontAlgn="base" hangingPunct="1">
              <a:lnSpc>
                <a:spcPct val="100000"/>
              </a:lnSpc>
              <a:spcBef>
                <a:spcPct val="0"/>
              </a:spcBef>
              <a:spcAft>
                <a:spcPts val="1500"/>
              </a:spcAft>
              <a:buSzPct val="75000"/>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6000" dirty="0">
                <a:solidFill>
                  <a:schemeClr val="tx2">
                    <a:lumMod val="40000"/>
                    <a:lumOff val="60000"/>
                  </a:schemeClr>
                </a:solidFill>
                <a:latin typeface="Hind Regular" panose="02000000000000000000" pitchFamily="2" charset="77"/>
                <a:cs typeface="Hind Regular" panose="02000000000000000000" pitchFamily="2" charset="77"/>
              </a:rPr>
              <a:t>104 IXPs</a:t>
            </a:r>
          </a:p>
        </p:txBody>
      </p:sp>
      <p:sp>
        <p:nvSpPr>
          <p:cNvPr id="10" name="Text Placeholder 2">
            <a:extLst>
              <a:ext uri="{FF2B5EF4-FFF2-40B4-BE49-F238E27FC236}">
                <a16:creationId xmlns:a16="http://schemas.microsoft.com/office/drawing/2014/main" id="{BDC46692-8A98-924D-A119-A0E1B4F0A1FA}"/>
              </a:ext>
            </a:extLst>
          </p:cNvPr>
          <p:cNvSpPr txBox="1">
            <a:spLocks/>
          </p:cNvSpPr>
          <p:nvPr/>
        </p:nvSpPr>
        <p:spPr>
          <a:xfrm>
            <a:off x="1365994" y="2247634"/>
            <a:ext cx="7231468" cy="1108807"/>
          </a:xfrm>
          <a:prstGeom prst="rect">
            <a:avLst/>
          </a:prstGeom>
        </p:spPr>
        <p:txBody>
          <a:bodyPr vert="horz" lIns="0" tIns="0" rIns="0" bIns="0" rtlCol="0" anchor="t" anchorCtr="0">
            <a:noAutofit/>
          </a:bodyPr>
          <a:lstStyle>
            <a:lvl1pPr algn="l" rtl="0" eaLnBrk="1" fontAlgn="base" hangingPunct="1">
              <a:lnSpc>
                <a:spcPct val="100000"/>
              </a:lnSpc>
              <a:spcBef>
                <a:spcPct val="0"/>
              </a:spcBef>
              <a:spcAft>
                <a:spcPts val="1200"/>
              </a:spcAft>
              <a:buFont typeface="Arial" charset="0"/>
              <a:defRPr sz="2400" kern="1200" spc="20">
                <a:solidFill>
                  <a:schemeClr val="bg1"/>
                </a:solidFill>
                <a:latin typeface="+mn-lt"/>
                <a:ea typeface="Verdana" panose="020B0604030504040204" pitchFamily="34" charset="0"/>
                <a:cs typeface="Verdana" panose="020B0604030504040204" pitchFamily="34" charset="0"/>
              </a:defRPr>
            </a:lvl1pPr>
            <a:lvl2pPr marL="342900" indent="-342900" algn="l" rtl="0" eaLnBrk="1" fontAlgn="base" hangingPunct="1">
              <a:lnSpc>
                <a:spcPct val="100000"/>
              </a:lnSpc>
              <a:spcBef>
                <a:spcPct val="0"/>
              </a:spcBef>
              <a:spcAft>
                <a:spcPts val="600"/>
              </a:spcAft>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2pPr>
            <a:lvl3pPr marL="342900" indent="-342900" algn="l" rtl="0" eaLnBrk="1" fontAlgn="base" hangingPunct="1">
              <a:lnSpc>
                <a:spcPct val="100000"/>
              </a:lnSpc>
              <a:spcBef>
                <a:spcPct val="0"/>
              </a:spcBef>
              <a:spcAft>
                <a:spcPts val="0"/>
              </a:spcAft>
              <a:buSzPct val="72000"/>
              <a:buFont typeface="Arial" panose="020B0604020202020204" pitchFamily="34" charset="0"/>
              <a:buChar char="•"/>
              <a:defRPr sz="2400" kern="1200" spc="20">
                <a:solidFill>
                  <a:schemeClr val="tx1"/>
                </a:solidFill>
                <a:latin typeface="+mn-lt"/>
                <a:ea typeface="Verdana" panose="020B0604030504040204" pitchFamily="34" charset="0"/>
                <a:cs typeface="Verdana" panose="020B0604030504040204" pitchFamily="34" charset="0"/>
              </a:defRPr>
            </a:lvl3pPr>
            <a:lvl4pPr marL="322725" indent="0" algn="l" rtl="0" eaLnBrk="1" fontAlgn="base" hangingPunct="1">
              <a:lnSpc>
                <a:spcPct val="100000"/>
              </a:lnSpc>
              <a:spcBef>
                <a:spcPct val="0"/>
              </a:spcBef>
              <a:spcAft>
                <a:spcPct val="0"/>
              </a:spcAft>
              <a:buSzPct val="90000"/>
              <a:buFont typeface=".AppleSystemUIFont" charset="0"/>
              <a:buNone/>
              <a:defRPr sz="2400" kern="1200" spc="20">
                <a:solidFill>
                  <a:schemeClr val="tx1"/>
                </a:solidFill>
                <a:latin typeface="+mn-lt"/>
                <a:ea typeface="Verdana" panose="020B0604030504040204" pitchFamily="34" charset="0"/>
                <a:cs typeface="Verdana" panose="020B0604030504040204" pitchFamily="34" charset="0"/>
              </a:defRPr>
            </a:lvl4pPr>
            <a:lvl5pPr marL="917625" indent="-342900" algn="l" rtl="0" eaLnBrk="1" fontAlgn="base" hangingPunct="1">
              <a:lnSpc>
                <a:spcPct val="100000"/>
              </a:lnSpc>
              <a:spcBef>
                <a:spcPct val="0"/>
              </a:spcBef>
              <a:spcAft>
                <a:spcPts val="1500"/>
              </a:spcAft>
              <a:buSzPct val="75000"/>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6000" dirty="0">
                <a:solidFill>
                  <a:schemeClr val="tx2">
                    <a:lumMod val="40000"/>
                    <a:lumOff val="60000"/>
                  </a:schemeClr>
                </a:solidFill>
                <a:latin typeface="Hind Regular" panose="02000000000000000000" pitchFamily="2" charset="77"/>
                <a:cs typeface="Hind Regular" panose="02000000000000000000" pitchFamily="2" charset="77"/>
              </a:rPr>
              <a:t>20 CDN &amp; Clouds</a:t>
            </a:r>
          </a:p>
        </p:txBody>
      </p:sp>
      <p:sp>
        <p:nvSpPr>
          <p:cNvPr id="19" name="Text Placeholder 2">
            <a:extLst>
              <a:ext uri="{FF2B5EF4-FFF2-40B4-BE49-F238E27FC236}">
                <a16:creationId xmlns:a16="http://schemas.microsoft.com/office/drawing/2014/main" id="{7632C26C-FC23-1A42-97DB-562E79E35602}"/>
              </a:ext>
            </a:extLst>
          </p:cNvPr>
          <p:cNvSpPr txBox="1">
            <a:spLocks/>
          </p:cNvSpPr>
          <p:nvPr/>
        </p:nvSpPr>
        <p:spPr>
          <a:xfrm>
            <a:off x="1365994" y="3141656"/>
            <a:ext cx="7552581" cy="1108807"/>
          </a:xfrm>
          <a:prstGeom prst="rect">
            <a:avLst/>
          </a:prstGeom>
        </p:spPr>
        <p:txBody>
          <a:bodyPr vert="horz" lIns="0" tIns="0" rIns="0" bIns="0" rtlCol="0" anchor="t" anchorCtr="0">
            <a:noAutofit/>
          </a:bodyPr>
          <a:lstStyle>
            <a:lvl1pPr algn="l" rtl="0" eaLnBrk="1" fontAlgn="base" hangingPunct="1">
              <a:lnSpc>
                <a:spcPct val="100000"/>
              </a:lnSpc>
              <a:spcBef>
                <a:spcPct val="0"/>
              </a:spcBef>
              <a:spcAft>
                <a:spcPts val="1200"/>
              </a:spcAft>
              <a:buFont typeface="Arial" charset="0"/>
              <a:defRPr sz="2400" kern="1200" spc="20">
                <a:solidFill>
                  <a:schemeClr val="bg1"/>
                </a:solidFill>
                <a:latin typeface="+mn-lt"/>
                <a:ea typeface="Verdana" panose="020B0604030504040204" pitchFamily="34" charset="0"/>
                <a:cs typeface="Verdana" panose="020B0604030504040204" pitchFamily="34" charset="0"/>
              </a:defRPr>
            </a:lvl1pPr>
            <a:lvl2pPr marL="342900" indent="-342900" algn="l" rtl="0" eaLnBrk="1" fontAlgn="base" hangingPunct="1">
              <a:lnSpc>
                <a:spcPct val="100000"/>
              </a:lnSpc>
              <a:spcBef>
                <a:spcPct val="0"/>
              </a:spcBef>
              <a:spcAft>
                <a:spcPts val="600"/>
              </a:spcAft>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2pPr>
            <a:lvl3pPr marL="342900" indent="-342900" algn="l" rtl="0" eaLnBrk="1" fontAlgn="base" hangingPunct="1">
              <a:lnSpc>
                <a:spcPct val="100000"/>
              </a:lnSpc>
              <a:spcBef>
                <a:spcPct val="0"/>
              </a:spcBef>
              <a:spcAft>
                <a:spcPts val="0"/>
              </a:spcAft>
              <a:buSzPct val="72000"/>
              <a:buFont typeface="Arial" panose="020B0604020202020204" pitchFamily="34" charset="0"/>
              <a:buChar char="•"/>
              <a:defRPr sz="2400" kern="1200" spc="20">
                <a:solidFill>
                  <a:schemeClr val="tx1"/>
                </a:solidFill>
                <a:latin typeface="+mn-lt"/>
                <a:ea typeface="Verdana" panose="020B0604030504040204" pitchFamily="34" charset="0"/>
                <a:cs typeface="Verdana" panose="020B0604030504040204" pitchFamily="34" charset="0"/>
              </a:defRPr>
            </a:lvl3pPr>
            <a:lvl4pPr marL="322725" indent="0" algn="l" rtl="0" eaLnBrk="1" fontAlgn="base" hangingPunct="1">
              <a:lnSpc>
                <a:spcPct val="100000"/>
              </a:lnSpc>
              <a:spcBef>
                <a:spcPct val="0"/>
              </a:spcBef>
              <a:spcAft>
                <a:spcPct val="0"/>
              </a:spcAft>
              <a:buSzPct val="90000"/>
              <a:buFont typeface=".AppleSystemUIFont" charset="0"/>
              <a:buNone/>
              <a:defRPr sz="2400" kern="1200" spc="20">
                <a:solidFill>
                  <a:schemeClr val="tx1"/>
                </a:solidFill>
                <a:latin typeface="+mn-lt"/>
                <a:ea typeface="Verdana" panose="020B0604030504040204" pitchFamily="34" charset="0"/>
                <a:cs typeface="Verdana" panose="020B0604030504040204" pitchFamily="34" charset="0"/>
              </a:defRPr>
            </a:lvl4pPr>
            <a:lvl5pPr marL="917625" indent="-342900" algn="l" rtl="0" eaLnBrk="1" fontAlgn="base" hangingPunct="1">
              <a:lnSpc>
                <a:spcPct val="100000"/>
              </a:lnSpc>
              <a:spcBef>
                <a:spcPct val="0"/>
              </a:spcBef>
              <a:spcAft>
                <a:spcPts val="1500"/>
              </a:spcAft>
              <a:buSzPct val="75000"/>
              <a:buFont typeface="Arial" panose="020B0604020202020204" pitchFamily="34" charset="0"/>
              <a:buChar char="•"/>
              <a:defRPr sz="2000" kern="1200" spc="2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6000" dirty="0">
                <a:solidFill>
                  <a:schemeClr val="tx2">
                    <a:lumMod val="40000"/>
                    <a:lumOff val="60000"/>
                  </a:schemeClr>
                </a:solidFill>
                <a:latin typeface="Hind Regular" panose="02000000000000000000" pitchFamily="2" charset="77"/>
                <a:cs typeface="Hind Regular" panose="02000000000000000000" pitchFamily="2" charset="77"/>
              </a:rPr>
              <a:t>6 Equipment Vendors</a:t>
            </a:r>
          </a:p>
        </p:txBody>
      </p:sp>
    </p:spTree>
    <p:extLst>
      <p:ext uri="{BB962C8B-B14F-4D97-AF65-F5344CB8AC3E}">
        <p14:creationId xmlns:p14="http://schemas.microsoft.com/office/powerpoint/2010/main" val="3231093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C25103-7D90-2340-881C-36B43309D92B}"/>
              </a:ext>
            </a:extLst>
          </p:cNvPr>
          <p:cNvSpPr>
            <a:spLocks noGrp="1"/>
          </p:cNvSpPr>
          <p:nvPr>
            <p:ph type="sldNum" sz="quarter" idx="11"/>
          </p:nvPr>
        </p:nvSpPr>
        <p:spPr>
          <a:xfrm>
            <a:off x="8856920" y="6191770"/>
            <a:ext cx="2743200" cy="365125"/>
          </a:xfrm>
        </p:spPr>
        <p:txBody>
          <a:bodyPr wrap="square" anchor="t">
            <a:normAutofit/>
          </a:bodyPr>
          <a:lstStyle/>
          <a:p>
            <a:pPr>
              <a:spcAft>
                <a:spcPts val="600"/>
              </a:spcAft>
            </a:pPr>
            <a:fld id="{260074F2-1090-0744-858A-D1BB34EE7CED}" type="slidenum">
              <a:rPr lang="uk-UA" altLang="en-US" smtClean="0"/>
              <a:pPr>
                <a:spcAft>
                  <a:spcPts val="600"/>
                </a:spcAft>
              </a:pPr>
              <a:t>15</a:t>
            </a:fld>
            <a:endParaRPr lang="uk-UA" altLang="en-US"/>
          </a:p>
        </p:txBody>
      </p:sp>
      <p:pic>
        <p:nvPicPr>
          <p:cNvPr id="11" name="Content Placeholder 10" descr="Chart, histogram&#10;&#10;Description automatically generated">
            <a:extLst>
              <a:ext uri="{FF2B5EF4-FFF2-40B4-BE49-F238E27FC236}">
                <a16:creationId xmlns:a16="http://schemas.microsoft.com/office/drawing/2014/main" id="{00E7627C-78EC-0B67-A194-6CA599FC649E}"/>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tretch/>
        </p:blipFill>
        <p:spPr>
          <a:xfrm>
            <a:off x="5315784" y="1361228"/>
            <a:ext cx="6876215" cy="4830542"/>
          </a:xfrm>
          <a:noFill/>
        </p:spPr>
      </p:pic>
      <p:sp>
        <p:nvSpPr>
          <p:cNvPr id="16" name="Content Placeholder 3">
            <a:extLst>
              <a:ext uri="{FF2B5EF4-FFF2-40B4-BE49-F238E27FC236}">
                <a16:creationId xmlns:a16="http://schemas.microsoft.com/office/drawing/2014/main" id="{BDA1F94E-F360-429A-8F5F-E44176C122A6}"/>
              </a:ext>
            </a:extLst>
          </p:cNvPr>
          <p:cNvSpPr>
            <a:spLocks noGrp="1"/>
          </p:cNvSpPr>
          <p:nvPr>
            <p:ph sz="quarter" idx="12"/>
          </p:nvPr>
        </p:nvSpPr>
        <p:spPr>
          <a:xfrm>
            <a:off x="548641" y="1389381"/>
            <a:ext cx="4847608" cy="4457628"/>
          </a:xfrm>
        </p:spPr>
        <p:txBody>
          <a:bodyPr/>
          <a:lstStyle/>
          <a:p>
            <a:r>
              <a:rPr lang="en-US" dirty="0"/>
              <a:t>81% of all ASNs have their routes registered in the IRR and 27% in RPKI, and these numbers steadily grow.</a:t>
            </a:r>
          </a:p>
          <a:p>
            <a:r>
              <a:rPr lang="en-US" dirty="0"/>
              <a:t>Number of “culprits” – ASNs implicated in one or more suspicious routing events – declines</a:t>
            </a:r>
          </a:p>
          <a:p>
            <a:r>
              <a:rPr lang="en-US" dirty="0"/>
              <a:t>Data sources: MANRS Observatory, </a:t>
            </a:r>
            <a:r>
              <a:rPr lang="en-US" dirty="0" err="1"/>
              <a:t>BGPStream</a:t>
            </a:r>
            <a:r>
              <a:rPr lang="en-US" dirty="0"/>
              <a:t>, GRIP.</a:t>
            </a:r>
          </a:p>
        </p:txBody>
      </p:sp>
      <p:sp>
        <p:nvSpPr>
          <p:cNvPr id="8" name="Title 7">
            <a:extLst>
              <a:ext uri="{FF2B5EF4-FFF2-40B4-BE49-F238E27FC236}">
                <a16:creationId xmlns:a16="http://schemas.microsoft.com/office/drawing/2014/main" id="{385847C8-371C-BC50-0C77-22ADCF416AFD}"/>
              </a:ext>
            </a:extLst>
          </p:cNvPr>
          <p:cNvSpPr>
            <a:spLocks noGrp="1"/>
          </p:cNvSpPr>
          <p:nvPr>
            <p:ph type="title"/>
          </p:nvPr>
        </p:nvSpPr>
        <p:spPr>
          <a:xfrm>
            <a:off x="540771" y="566739"/>
            <a:ext cx="8634051" cy="563042"/>
          </a:xfrm>
        </p:spPr>
        <p:txBody>
          <a:bodyPr wrap="square" anchor="t">
            <a:noAutofit/>
          </a:bodyPr>
          <a:lstStyle/>
          <a:p>
            <a:r>
              <a:rPr lang="en-NL" dirty="0"/>
              <a:t>Progress in routing security</a:t>
            </a:r>
          </a:p>
        </p:txBody>
      </p:sp>
      <p:sp>
        <p:nvSpPr>
          <p:cNvPr id="2" name="TextBox 1">
            <a:extLst>
              <a:ext uri="{FF2B5EF4-FFF2-40B4-BE49-F238E27FC236}">
                <a16:creationId xmlns:a16="http://schemas.microsoft.com/office/drawing/2014/main" id="{12C4D4C9-B143-4CE3-B651-37D6E33993A9}"/>
              </a:ext>
            </a:extLst>
          </p:cNvPr>
          <p:cNvSpPr txBox="1"/>
          <p:nvPr/>
        </p:nvSpPr>
        <p:spPr>
          <a:xfrm>
            <a:off x="940158" y="1223493"/>
            <a:ext cx="914400" cy="914400"/>
          </a:xfrm>
          <a:prstGeom prst="rect">
            <a:avLst/>
          </a:prstGeom>
        </p:spPr>
        <p:txBody>
          <a:bodyPr vert="horz" wrap="none" lIns="0" tIns="0" rIns="0" bIns="0" rtlCol="0" anchor="t" anchorCtr="0">
            <a:noAutofit/>
          </a:bodyPr>
          <a:lstStyle/>
          <a:p>
            <a:pPr algn="l"/>
            <a:endParaRPr lang="en-NL" dirty="0">
              <a:latin typeface="+mn-lt"/>
            </a:endParaRPr>
          </a:p>
        </p:txBody>
      </p:sp>
    </p:spTree>
    <p:extLst>
      <p:ext uri="{BB962C8B-B14F-4D97-AF65-F5344CB8AC3E}">
        <p14:creationId xmlns:p14="http://schemas.microsoft.com/office/powerpoint/2010/main" val="297046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DEB0598-5AB4-AB49-B5BE-07455A7F794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itle 1"/>
          <p:cNvSpPr>
            <a:spLocks noGrp="1"/>
          </p:cNvSpPr>
          <p:nvPr>
            <p:ph type="title"/>
          </p:nvPr>
        </p:nvSpPr>
        <p:spPr>
          <a:xfrm>
            <a:off x="540977" y="567101"/>
            <a:ext cx="4730270" cy="1112409"/>
          </a:xfrm>
        </p:spPr>
        <p:txBody>
          <a:bodyPr/>
          <a:lstStyle/>
          <a:p>
            <a:r>
              <a:rPr lang="en-US" dirty="0"/>
              <a:t>MANRS is an Important Step</a:t>
            </a:r>
          </a:p>
        </p:txBody>
      </p:sp>
      <p:sp>
        <p:nvSpPr>
          <p:cNvPr id="4" name="Slide Number Placeholder 3"/>
          <p:cNvSpPr>
            <a:spLocks noGrp="1"/>
          </p:cNvSpPr>
          <p:nvPr>
            <p:ph type="sldNum" sz="quarter" idx="21"/>
          </p:nvPr>
        </p:nvSpPr>
        <p:spPr/>
        <p:txBody>
          <a:bodyPr/>
          <a:lstStyle/>
          <a:p>
            <a:fld id="{9EE1D23A-55C4-7542-8A1B-C225D7430AAE}" type="slidenum">
              <a:rPr lang="uk-UA" altLang="en-US" smtClean="0"/>
              <a:pPr/>
              <a:t>16</a:t>
            </a:fld>
            <a:endParaRPr lang="uk-UA" altLang="en-US" dirty="0"/>
          </a:p>
        </p:txBody>
      </p:sp>
      <p:sp>
        <p:nvSpPr>
          <p:cNvPr id="3" name="Content Placeholder 2"/>
          <p:cNvSpPr>
            <a:spLocks noGrp="1"/>
          </p:cNvSpPr>
          <p:nvPr>
            <p:ph sz="quarter" idx="16"/>
          </p:nvPr>
        </p:nvSpPr>
        <p:spPr>
          <a:xfrm>
            <a:off x="540000" y="1846729"/>
            <a:ext cx="5502212" cy="4267200"/>
          </a:xfrm>
        </p:spPr>
        <p:txBody>
          <a:bodyPr/>
          <a:lstStyle/>
          <a:p>
            <a:r>
              <a:rPr lang="en-US" sz="2200" dirty="0"/>
              <a:t>Security is a process, not a state. MANRS provides a structure and a consistent approach to solving security issues facing the Internet.</a:t>
            </a:r>
          </a:p>
          <a:p>
            <a:r>
              <a:rPr lang="en-US" sz="2200" dirty="0"/>
              <a:t>MANRS is the minimum an operator should consider, with low risk and cost-effective actions. </a:t>
            </a:r>
          </a:p>
          <a:p>
            <a:r>
              <a:rPr lang="en-US" sz="2200" dirty="0"/>
              <a:t>MANRS is not a one-stop solution to all of the Internet’s routing problems, but it is an important step toward a globally robust and secure routing infrastructure.</a:t>
            </a:r>
          </a:p>
        </p:txBody>
      </p:sp>
    </p:spTree>
    <p:extLst>
      <p:ext uri="{BB962C8B-B14F-4D97-AF65-F5344CB8AC3E}">
        <p14:creationId xmlns:p14="http://schemas.microsoft.com/office/powerpoint/2010/main" val="1337315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13B9351-4583-A84C-9E26-934EEC6E4762}"/>
              </a:ext>
            </a:extLst>
          </p:cNvPr>
          <p:cNvSpPr>
            <a:spLocks noGrp="1"/>
          </p:cNvSpPr>
          <p:nvPr>
            <p:ph idx="1"/>
          </p:nvPr>
        </p:nvSpPr>
        <p:spPr/>
        <p:txBody>
          <a:bodyPr>
            <a:normAutofit fontScale="92500" lnSpcReduction="20000"/>
          </a:bodyPr>
          <a:lstStyle/>
          <a:p>
            <a:pPr algn="l"/>
            <a:r>
              <a:rPr lang="en-US" sz="4400" dirty="0"/>
              <a:t>Why join MANRS?</a:t>
            </a:r>
            <a:endParaRPr lang="en-US" sz="4400" dirty="0">
              <a:latin typeface="Arial" charset="0"/>
            </a:endParaRPr>
          </a:p>
          <a:p>
            <a:pPr marL="457200" indent="-457200" algn="l">
              <a:buFont typeface="Arial" charset="0"/>
              <a:buChar char="•"/>
            </a:pPr>
            <a:r>
              <a:rPr lang="en-US" b="1" dirty="0">
                <a:latin typeface="Arial" charset="0"/>
              </a:rPr>
              <a:t>Improve your security posture and reduce the number and impact of routing incidents</a:t>
            </a:r>
            <a:r>
              <a:rPr lang="en-US" dirty="0">
                <a:latin typeface="Arial" charset="0"/>
              </a:rPr>
              <a:t> </a:t>
            </a:r>
          </a:p>
          <a:p>
            <a:pPr marL="457200" indent="-457200" algn="l">
              <a:buFont typeface="Arial" charset="0"/>
              <a:buChar char="•"/>
            </a:pPr>
            <a:r>
              <a:rPr lang="en-US" dirty="0">
                <a:latin typeface="Arial" charset="0"/>
              </a:rPr>
              <a:t>Demonstrate that these practices are reality</a:t>
            </a:r>
          </a:p>
          <a:p>
            <a:pPr marL="457200" indent="-457200" algn="l">
              <a:buFont typeface="Arial" charset="0"/>
              <a:buChar char="•"/>
            </a:pPr>
            <a:r>
              <a:rPr lang="en-US" b="1" dirty="0">
                <a:latin typeface="Arial" charset="0"/>
              </a:rPr>
              <a:t>Meet the expectations of the operator community</a:t>
            </a:r>
          </a:p>
          <a:p>
            <a:pPr marL="457200" indent="-457200" algn="l">
              <a:buFont typeface="Arial" charset="0"/>
              <a:buChar char="•"/>
            </a:pPr>
            <a:r>
              <a:rPr lang="en-US" dirty="0">
                <a:latin typeface="Arial" charset="0"/>
              </a:rPr>
              <a:t>Join a community of security-minded operators working together to make the Internet better</a:t>
            </a:r>
            <a:r>
              <a:rPr lang="en-US" sz="2800" dirty="0">
                <a:latin typeface="Arial" charset="0"/>
              </a:rPr>
              <a:t>	</a:t>
            </a:r>
          </a:p>
          <a:p>
            <a:pPr marL="509588" indent="-457200" algn="l">
              <a:buFont typeface="Arial" charset="0"/>
              <a:buChar char="•"/>
            </a:pPr>
            <a:r>
              <a:rPr lang="en-US" b="1" dirty="0">
                <a:latin typeface="Arial" charset="0"/>
              </a:rPr>
              <a:t>Use MANRS as a competitive differentiator </a:t>
            </a:r>
          </a:p>
        </p:txBody>
      </p:sp>
      <p:sp>
        <p:nvSpPr>
          <p:cNvPr id="53252"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4AF40DA2-CC58-A14F-AF64-B56F48090583}" type="slidenum">
              <a:rPr lang="uk-UA" altLang="en-US" smtClean="0">
                <a:solidFill>
                  <a:schemeClr val="bg1"/>
                </a:solidFill>
              </a:rPr>
              <a:pPr/>
              <a:t>17</a:t>
            </a:fld>
            <a:endParaRPr lang="uk-UA" altLang="en-US" dirty="0">
              <a:solidFill>
                <a:schemeClr val="bg1"/>
              </a:solidFill>
            </a:endParaRPr>
          </a:p>
        </p:txBody>
      </p:sp>
    </p:spTree>
    <p:extLst>
      <p:ext uri="{BB962C8B-B14F-4D97-AF65-F5344CB8AC3E}">
        <p14:creationId xmlns:p14="http://schemas.microsoft.com/office/powerpoint/2010/main" val="5634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CDD16-BC0A-33D5-B42E-0D1CF28F695F}"/>
              </a:ext>
            </a:extLst>
          </p:cNvPr>
          <p:cNvSpPr>
            <a:spLocks noGrp="1"/>
          </p:cNvSpPr>
          <p:nvPr>
            <p:ph sz="quarter" idx="12"/>
          </p:nvPr>
        </p:nvSpPr>
        <p:spPr>
          <a:xfrm>
            <a:off x="965770" y="2496632"/>
            <a:ext cx="11226229" cy="1257669"/>
          </a:xfrm>
        </p:spPr>
        <p:txBody>
          <a:bodyPr/>
          <a:lstStyle/>
          <a:p>
            <a:r>
              <a:rPr lang="en-US" dirty="0"/>
              <a:t>Increasing the Value Proposition</a:t>
            </a:r>
          </a:p>
        </p:txBody>
      </p:sp>
      <p:sp>
        <p:nvSpPr>
          <p:cNvPr id="4" name="Text Placeholder 3">
            <a:extLst>
              <a:ext uri="{FF2B5EF4-FFF2-40B4-BE49-F238E27FC236}">
                <a16:creationId xmlns:a16="http://schemas.microsoft.com/office/drawing/2014/main" id="{5015D3F3-192A-A8CB-FAA6-92840D693985}"/>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3584A449-42D8-22FB-8F9D-F022CAAE3427}"/>
              </a:ext>
            </a:extLst>
          </p:cNvPr>
          <p:cNvSpPr>
            <a:spLocks noGrp="1"/>
          </p:cNvSpPr>
          <p:nvPr>
            <p:ph type="sldNum" sz="quarter" idx="11"/>
          </p:nvPr>
        </p:nvSpPr>
        <p:spPr/>
        <p:txBody>
          <a:bodyPr/>
          <a:lstStyle/>
          <a:p>
            <a:fld id="{4B8AB820-61DF-364A-B4AF-D19149734C14}" type="slidenum">
              <a:rPr lang="uk-UA" altLang="en-US" smtClean="0"/>
              <a:pPr/>
              <a:t>18</a:t>
            </a:fld>
            <a:endParaRPr lang="uk-UA" altLang="en-US" dirty="0"/>
          </a:p>
        </p:txBody>
      </p:sp>
    </p:spTree>
    <p:extLst>
      <p:ext uri="{BB962C8B-B14F-4D97-AF65-F5344CB8AC3E}">
        <p14:creationId xmlns:p14="http://schemas.microsoft.com/office/powerpoint/2010/main" val="243548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22962-B992-1E49-922B-F1067085AB6F}"/>
              </a:ext>
            </a:extLst>
          </p:cNvPr>
          <p:cNvSpPr>
            <a:spLocks noGrp="1"/>
          </p:cNvSpPr>
          <p:nvPr>
            <p:ph type="title"/>
          </p:nvPr>
        </p:nvSpPr>
        <p:spPr/>
        <p:txBody>
          <a:bodyPr/>
          <a:lstStyle/>
          <a:p>
            <a:r>
              <a:rPr lang="en-NL" dirty="0"/>
              <a:t>Challenges and opportunities</a:t>
            </a:r>
          </a:p>
        </p:txBody>
      </p:sp>
      <p:sp>
        <p:nvSpPr>
          <p:cNvPr id="3" name="Slide Number Placeholder 2">
            <a:extLst>
              <a:ext uri="{FF2B5EF4-FFF2-40B4-BE49-F238E27FC236}">
                <a16:creationId xmlns:a16="http://schemas.microsoft.com/office/drawing/2014/main" id="{24E0F3FF-9134-1F40-9805-7758F9442C88}"/>
              </a:ext>
            </a:extLst>
          </p:cNvPr>
          <p:cNvSpPr>
            <a:spLocks noGrp="1"/>
          </p:cNvSpPr>
          <p:nvPr>
            <p:ph type="sldNum" sz="quarter" idx="15"/>
          </p:nvPr>
        </p:nvSpPr>
        <p:spPr/>
        <p:txBody>
          <a:bodyPr/>
          <a:lstStyle/>
          <a:p>
            <a:fld id="{9EE1D23A-55C4-7542-8A1B-C225D7430AAE}" type="slidenum">
              <a:rPr lang="uk-UA" altLang="en-US" smtClean="0"/>
              <a:pPr/>
              <a:t>19</a:t>
            </a:fld>
            <a:endParaRPr lang="uk-UA" altLang="en-US" dirty="0"/>
          </a:p>
        </p:txBody>
      </p:sp>
      <p:sp>
        <p:nvSpPr>
          <p:cNvPr id="4" name="Content Placeholder 3">
            <a:extLst>
              <a:ext uri="{FF2B5EF4-FFF2-40B4-BE49-F238E27FC236}">
                <a16:creationId xmlns:a16="http://schemas.microsoft.com/office/drawing/2014/main" id="{1E6C2AED-8284-F84D-8FC6-786EFC28C435}"/>
              </a:ext>
            </a:extLst>
          </p:cNvPr>
          <p:cNvSpPr>
            <a:spLocks noGrp="1"/>
          </p:cNvSpPr>
          <p:nvPr>
            <p:ph sz="quarter" idx="16"/>
          </p:nvPr>
        </p:nvSpPr>
        <p:spPr>
          <a:xfrm>
            <a:off x="539999" y="1561539"/>
            <a:ext cx="11121775" cy="4605085"/>
          </a:xfrm>
        </p:spPr>
        <p:txBody>
          <a:bodyPr/>
          <a:lstStyle/>
          <a:p>
            <a:pPr marL="342900" indent="-342900">
              <a:buFont typeface="Arial" panose="020B0604020202020204" pitchFamily="34" charset="0"/>
              <a:buChar char="•"/>
            </a:pPr>
            <a:r>
              <a:rPr lang="en-GB" dirty="0">
                <a:latin typeface="Hind Regular" panose="02000000000000000000" pitchFamily="2" charset="77"/>
                <a:cs typeface="Hind Regular" panose="02000000000000000000" pitchFamily="2" charset="77"/>
              </a:rPr>
              <a:t>The MANRS approach works</a:t>
            </a:r>
          </a:p>
          <a:p>
            <a:pPr marL="685800" lvl="1"/>
            <a:r>
              <a:rPr lang="en-GB" dirty="0">
                <a:latin typeface="Hind Regular" panose="02000000000000000000" pitchFamily="2" charset="77"/>
                <a:cs typeface="Hind Regular" panose="02000000000000000000" pitchFamily="2" charset="77"/>
              </a:rPr>
              <a:t>Community based</a:t>
            </a:r>
          </a:p>
          <a:p>
            <a:pPr marL="685800" lvl="1"/>
            <a:r>
              <a:rPr lang="en-GB" dirty="0">
                <a:latin typeface="Hind Regular" panose="02000000000000000000" pitchFamily="2" charset="77"/>
                <a:cs typeface="Hind Regular" panose="02000000000000000000" pitchFamily="2" charset="77"/>
              </a:rPr>
              <a:t>Leverages peer pressure</a:t>
            </a:r>
          </a:p>
          <a:p>
            <a:pPr marL="685800" lvl="1"/>
            <a:r>
              <a:rPr lang="en-GB" dirty="0">
                <a:latin typeface="Hind Regular" panose="02000000000000000000" pitchFamily="2" charset="77"/>
                <a:cs typeface="Hind Regular" panose="02000000000000000000" pitchFamily="2" charset="77"/>
              </a:rPr>
              <a:t>Provides reputational value</a:t>
            </a:r>
          </a:p>
          <a:p>
            <a:pPr marL="342900" indent="-342900">
              <a:spcBef>
                <a:spcPts val="1800"/>
              </a:spcBef>
              <a:buFont typeface="Arial" panose="020B0604020202020204" pitchFamily="34" charset="0"/>
              <a:buChar char="•"/>
            </a:pPr>
            <a:r>
              <a:rPr lang="en-GB" dirty="0">
                <a:latin typeface="Hind Regular" panose="02000000000000000000" pitchFamily="2" charset="77"/>
                <a:cs typeface="Hind Regular" panose="02000000000000000000" pitchFamily="2" charset="77"/>
              </a:rPr>
              <a:t>Areas for improvement</a:t>
            </a:r>
          </a:p>
          <a:p>
            <a:pPr marL="685800" lvl="1"/>
            <a:r>
              <a:rPr lang="en-US" dirty="0">
                <a:latin typeface="Hind Regular" panose="02000000000000000000" pitchFamily="2" charset="77"/>
                <a:cs typeface="Hind Regular" panose="02000000000000000000" pitchFamily="2" charset="77"/>
              </a:rPr>
              <a:t>Weak</a:t>
            </a:r>
            <a:r>
              <a:rPr lang="en-NL" dirty="0">
                <a:latin typeface="Hind Regular" panose="02000000000000000000" pitchFamily="2" charset="77"/>
                <a:cs typeface="Hind Regular" panose="02000000000000000000" pitchFamily="2" charset="77"/>
              </a:rPr>
              <a:t> business case – little commitment</a:t>
            </a:r>
          </a:p>
          <a:p>
            <a:pPr marL="685800" lvl="1"/>
            <a:r>
              <a:rPr lang="en-NL" dirty="0">
                <a:latin typeface="Hind Regular" panose="02000000000000000000" pitchFamily="2" charset="77"/>
                <a:cs typeface="Hind Regular" panose="02000000000000000000" pitchFamily="2" charset="77"/>
              </a:rPr>
              <a:t>Little incentive to excel</a:t>
            </a:r>
          </a:p>
          <a:p>
            <a:pPr marL="685800" lvl="1"/>
            <a:r>
              <a:rPr lang="en-GB" dirty="0">
                <a:latin typeface="Hind Regular" panose="02000000000000000000" pitchFamily="2" charset="77"/>
                <a:cs typeface="Hind Regular" panose="02000000000000000000" pitchFamily="2" charset="77"/>
              </a:rPr>
              <a:t>Requiring ongoing conformance is challenging</a:t>
            </a:r>
          </a:p>
          <a:p>
            <a:pPr marL="685800" lvl="1"/>
            <a:r>
              <a:rPr lang="en-GB" dirty="0">
                <a:latin typeface="Hind Regular" panose="02000000000000000000" pitchFamily="2" charset="77"/>
                <a:cs typeface="Hind Regular" panose="02000000000000000000" pitchFamily="2" charset="77"/>
              </a:rPr>
              <a:t>Caveats of the audit framework</a:t>
            </a:r>
          </a:p>
        </p:txBody>
      </p:sp>
    </p:spTree>
    <p:extLst>
      <p:ext uri="{BB962C8B-B14F-4D97-AF65-F5344CB8AC3E}">
        <p14:creationId xmlns:p14="http://schemas.microsoft.com/office/powerpoint/2010/main" val="1996558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MANRS is an industry initiative aimed at improving the security and reliability of the global Internet routing system.</a:t>
            </a:r>
          </a:p>
          <a:p>
            <a:r>
              <a:rPr lang="en-US" dirty="0"/>
              <a:t>MANRS is based on collaboration among participants and shared responsibility for the Internet infrastructure.</a:t>
            </a:r>
          </a:p>
          <a:p>
            <a:r>
              <a:rPr lang="en-US" dirty="0"/>
              <a:t>MANRS sets a new norm for network operations </a:t>
            </a:r>
            <a:endParaRPr lang="de-DE" altLang="en-US" dirty="0"/>
          </a:p>
        </p:txBody>
      </p:sp>
      <p:sp>
        <p:nvSpPr>
          <p:cNvPr id="36866" name="Slide Number Placeholder 3"/>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546D0723-BF94-EB46-8F70-AC5F6A9F4E94}" type="slidenum">
              <a:rPr lang="uk-UA" altLang="en-US" smtClean="0">
                <a:solidFill>
                  <a:schemeClr val="bg1"/>
                </a:solidFill>
              </a:rPr>
              <a:pPr/>
              <a:t>2</a:t>
            </a:fld>
            <a:endParaRPr lang="uk-UA"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D73E8-96F6-A24D-957A-467BCE007617}"/>
              </a:ext>
            </a:extLst>
          </p:cNvPr>
          <p:cNvSpPr>
            <a:spLocks noGrp="1"/>
          </p:cNvSpPr>
          <p:nvPr>
            <p:ph type="sldNum" sz="quarter" idx="11"/>
          </p:nvPr>
        </p:nvSpPr>
        <p:spPr>
          <a:xfrm>
            <a:off x="8856920" y="6191770"/>
            <a:ext cx="2743200" cy="365125"/>
          </a:xfrm>
        </p:spPr>
        <p:txBody>
          <a:bodyPr wrap="square" anchor="t">
            <a:normAutofit/>
          </a:bodyPr>
          <a:lstStyle/>
          <a:p>
            <a:pPr>
              <a:spcAft>
                <a:spcPts val="600"/>
              </a:spcAft>
            </a:pPr>
            <a:fld id="{4B8AB820-61DF-364A-B4AF-D19149734C14}" type="slidenum">
              <a:rPr lang="uk-UA" altLang="en-US" smtClean="0"/>
              <a:pPr>
                <a:spcAft>
                  <a:spcPts val="600"/>
                </a:spcAft>
              </a:pPr>
              <a:t>20</a:t>
            </a:fld>
            <a:endParaRPr lang="uk-UA" altLang="en-US"/>
          </a:p>
        </p:txBody>
      </p:sp>
      <p:sp>
        <p:nvSpPr>
          <p:cNvPr id="6" name="Content Placeholder 5">
            <a:extLst>
              <a:ext uri="{FF2B5EF4-FFF2-40B4-BE49-F238E27FC236}">
                <a16:creationId xmlns:a16="http://schemas.microsoft.com/office/drawing/2014/main" id="{BB5A3A14-E35A-774D-BC12-6DBAB63942F6}"/>
              </a:ext>
            </a:extLst>
          </p:cNvPr>
          <p:cNvSpPr>
            <a:spLocks noGrp="1"/>
          </p:cNvSpPr>
          <p:nvPr>
            <p:ph sz="quarter" idx="12"/>
          </p:nvPr>
        </p:nvSpPr>
        <p:spPr>
          <a:xfrm>
            <a:off x="527619" y="1776248"/>
            <a:ext cx="6623194" cy="4598084"/>
          </a:xfrm>
        </p:spPr>
        <p:txBody>
          <a:bodyPr anchor="t">
            <a:normAutofit/>
          </a:bodyPr>
          <a:lstStyle/>
          <a:p>
            <a:pPr>
              <a:lnSpc>
                <a:spcPct val="90000"/>
              </a:lnSpc>
            </a:pPr>
            <a:r>
              <a:rPr lang="en-GB" dirty="0">
                <a:latin typeface="Arial" panose="020B0604020202020204" pitchFamily="34" charset="0"/>
                <a:cs typeface="Arial" panose="020B0604020202020204" pitchFamily="34" charset="0"/>
              </a:rPr>
              <a:t>Create a second, elevated tier of MANRS participation for network operators that comply with more stringent requirements and auditing</a:t>
            </a:r>
          </a:p>
          <a:p>
            <a:pPr>
              <a:lnSpc>
                <a:spcPct val="90000"/>
              </a:lnSpc>
            </a:pPr>
            <a:r>
              <a:rPr lang="en-GB" dirty="0">
                <a:latin typeface="Arial" panose="020B0604020202020204" pitchFamily="34" charset="0"/>
                <a:cs typeface="Arial" panose="020B0604020202020204" pitchFamily="34" charset="0"/>
              </a:rPr>
              <a:t>Focus on customer-provider relationships. Work with industry partners to increase demand for security from their connectivity providers </a:t>
            </a:r>
          </a:p>
          <a:p>
            <a:pPr>
              <a:lnSpc>
                <a:spcPct val="90000"/>
              </a:lnSpc>
            </a:pPr>
            <a:r>
              <a:rPr lang="en-GB" dirty="0">
                <a:latin typeface="Arial" panose="020B0604020202020204" pitchFamily="34" charset="0"/>
                <a:cs typeface="Arial" panose="020B0604020202020204" pitchFamily="34" charset="0"/>
              </a:rPr>
              <a:t>We need network operators and their potential  customers willing to co-develop the requirements of the future quality mark with the goal of eventually incorporating it in procurement policies/recommendations</a:t>
            </a:r>
          </a:p>
          <a:p>
            <a:pPr>
              <a:lnSpc>
                <a:spcPct val="90000"/>
              </a:lnSpc>
            </a:pPr>
            <a:endParaRPr lang="en-GB"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CB0E1EE7-9B3F-184F-A4FB-7CD0E41B6743}"/>
              </a:ext>
            </a:extLst>
          </p:cNvPr>
          <p:cNvSpPr>
            <a:spLocks noGrp="1"/>
          </p:cNvSpPr>
          <p:nvPr>
            <p:ph type="title"/>
          </p:nvPr>
        </p:nvSpPr>
        <p:spPr>
          <a:xfrm>
            <a:off x="540771" y="566739"/>
            <a:ext cx="5564373" cy="563042"/>
          </a:xfrm>
        </p:spPr>
        <p:txBody>
          <a:bodyPr wrap="square" anchor="t">
            <a:normAutofit/>
          </a:bodyPr>
          <a:lstStyle/>
          <a:p>
            <a:r>
              <a:rPr lang="en-US" dirty="0"/>
              <a:t>MANRS+</a:t>
            </a:r>
            <a:endParaRPr lang="en-NL" dirty="0"/>
          </a:p>
        </p:txBody>
      </p:sp>
      <p:pic>
        <p:nvPicPr>
          <p:cNvPr id="2" name="Picture Placeholder 5">
            <a:extLst>
              <a:ext uri="{FF2B5EF4-FFF2-40B4-BE49-F238E27FC236}">
                <a16:creationId xmlns:a16="http://schemas.microsoft.com/office/drawing/2014/main" id="{6C9D4EA9-2A99-B7F6-7FE9-7FECA7F3F9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150813" y="0"/>
            <a:ext cx="5041187" cy="6857999"/>
          </a:xfrm>
          <a:prstGeom prst="rect">
            <a:avLst/>
          </a:prstGeom>
        </p:spPr>
      </p:pic>
    </p:spTree>
    <p:extLst>
      <p:ext uri="{BB962C8B-B14F-4D97-AF65-F5344CB8AC3E}">
        <p14:creationId xmlns:p14="http://schemas.microsoft.com/office/powerpoint/2010/main" val="396252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4CE7-A40C-1F4E-B726-3C455733298D}"/>
              </a:ext>
            </a:extLst>
          </p:cNvPr>
          <p:cNvSpPr>
            <a:spLocks noGrp="1"/>
          </p:cNvSpPr>
          <p:nvPr>
            <p:ph type="title"/>
          </p:nvPr>
        </p:nvSpPr>
        <p:spPr/>
        <p:txBody>
          <a:bodyPr/>
          <a:lstStyle/>
          <a:p>
            <a:r>
              <a:rPr lang="en-GB" dirty="0"/>
              <a:t>Scope of the Requirements (Actions)</a:t>
            </a:r>
            <a:endParaRPr lang="en-NL" dirty="0"/>
          </a:p>
        </p:txBody>
      </p:sp>
      <p:sp>
        <p:nvSpPr>
          <p:cNvPr id="3" name="Slide Number Placeholder 2">
            <a:extLst>
              <a:ext uri="{FF2B5EF4-FFF2-40B4-BE49-F238E27FC236}">
                <a16:creationId xmlns:a16="http://schemas.microsoft.com/office/drawing/2014/main" id="{54C0D0D7-C6C5-954C-AD16-DCAB663C95E9}"/>
              </a:ext>
            </a:extLst>
          </p:cNvPr>
          <p:cNvSpPr>
            <a:spLocks noGrp="1"/>
          </p:cNvSpPr>
          <p:nvPr>
            <p:ph type="sldNum" sz="quarter" idx="19"/>
          </p:nvPr>
        </p:nvSpPr>
        <p:spPr/>
        <p:txBody>
          <a:bodyPr/>
          <a:lstStyle/>
          <a:p>
            <a:fld id="{9EE1D23A-55C4-7542-8A1B-C225D7430AAE}" type="slidenum">
              <a:rPr lang="uk-UA" altLang="en-US" smtClean="0"/>
              <a:pPr/>
              <a:t>21</a:t>
            </a:fld>
            <a:endParaRPr lang="uk-UA" altLang="en-US" dirty="0"/>
          </a:p>
        </p:txBody>
      </p:sp>
      <p:sp>
        <p:nvSpPr>
          <p:cNvPr id="9" name="Content Placeholder 8">
            <a:extLst>
              <a:ext uri="{FF2B5EF4-FFF2-40B4-BE49-F238E27FC236}">
                <a16:creationId xmlns:a16="http://schemas.microsoft.com/office/drawing/2014/main" id="{3890752D-C03F-334C-AAA5-1C8257ADFAB8}"/>
              </a:ext>
            </a:extLst>
          </p:cNvPr>
          <p:cNvSpPr>
            <a:spLocks noGrp="1"/>
          </p:cNvSpPr>
          <p:nvPr>
            <p:ph sz="quarter" idx="20"/>
          </p:nvPr>
        </p:nvSpPr>
        <p:spPr>
          <a:xfrm>
            <a:off x="539999" y="1572690"/>
            <a:ext cx="5462197" cy="3471862"/>
          </a:xfrm>
        </p:spPr>
        <p:txBody>
          <a:bodyPr/>
          <a:lstStyle/>
          <a:p>
            <a:r>
              <a:rPr lang="en-GB" dirty="0">
                <a:latin typeface="Hind Regular" panose="02000000000000000000" pitchFamily="2" charset="77"/>
                <a:cs typeface="Hind Regular" panose="02000000000000000000" pitchFamily="2" charset="77"/>
              </a:rPr>
              <a:t>MANRS+ requirements should be broader than the existing MANRS program baseline to make the certification or quality mark worth industry attention. It should be better aligned with the demands and expectations of business partners.</a:t>
            </a:r>
            <a:endParaRPr lang="en-NL" dirty="0">
              <a:cs typeface="Hind Regular" panose="02000000000000000000" pitchFamily="2" charset="77"/>
            </a:endParaRPr>
          </a:p>
        </p:txBody>
      </p:sp>
      <p:pic>
        <p:nvPicPr>
          <p:cNvPr id="11" name="Content Placeholder 11">
            <a:extLst>
              <a:ext uri="{FF2B5EF4-FFF2-40B4-BE49-F238E27FC236}">
                <a16:creationId xmlns:a16="http://schemas.microsoft.com/office/drawing/2014/main" id="{11A628BE-AD14-544A-973F-CCEA29709BB4}"/>
              </a:ext>
            </a:extLst>
          </p:cNvPr>
          <p:cNvPicPr>
            <a:picLocks noGrp="1" noChangeAspect="1"/>
          </p:cNvPicPr>
          <p:nvPr>
            <p:ph sz="quarter" idx="21"/>
          </p:nvPr>
        </p:nvPicPr>
        <p:blipFill>
          <a:blip r:embed="rId2" cstate="email">
            <a:extLst>
              <a:ext uri="{28A0092B-C50C-407E-A947-70E740481C1C}">
                <a14:useLocalDpi xmlns:a14="http://schemas.microsoft.com/office/drawing/2010/main"/>
              </a:ext>
            </a:extLst>
          </a:blip>
          <a:stretch>
            <a:fillRect/>
          </a:stretch>
        </p:blipFill>
        <p:spPr>
          <a:xfrm>
            <a:off x="6452904" y="1562100"/>
            <a:ext cx="5017068" cy="3471863"/>
          </a:xfrm>
        </p:spPr>
      </p:pic>
    </p:spTree>
    <p:extLst>
      <p:ext uri="{BB962C8B-B14F-4D97-AF65-F5344CB8AC3E}">
        <p14:creationId xmlns:p14="http://schemas.microsoft.com/office/powerpoint/2010/main" val="3298534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FEB764-8F9C-094D-82ED-0A41ED239DA1}"/>
              </a:ext>
            </a:extLst>
          </p:cNvPr>
          <p:cNvSpPr>
            <a:spLocks noGrp="1"/>
          </p:cNvSpPr>
          <p:nvPr>
            <p:ph type="title"/>
          </p:nvPr>
        </p:nvSpPr>
        <p:spPr/>
        <p:txBody>
          <a:bodyPr/>
          <a:lstStyle/>
          <a:p>
            <a:r>
              <a:rPr lang="en-GB" dirty="0"/>
              <a:t>Conformance Tests</a:t>
            </a:r>
            <a:endParaRPr lang="en-NL" dirty="0"/>
          </a:p>
        </p:txBody>
      </p:sp>
      <p:sp>
        <p:nvSpPr>
          <p:cNvPr id="3" name="Slide Number Placeholder 2">
            <a:extLst>
              <a:ext uri="{FF2B5EF4-FFF2-40B4-BE49-F238E27FC236}">
                <a16:creationId xmlns:a16="http://schemas.microsoft.com/office/drawing/2014/main" id="{01E00013-7A72-5B44-B91A-C66AE3E2D230}"/>
              </a:ext>
            </a:extLst>
          </p:cNvPr>
          <p:cNvSpPr>
            <a:spLocks noGrp="1"/>
          </p:cNvSpPr>
          <p:nvPr>
            <p:ph type="sldNum" sz="quarter" idx="15"/>
          </p:nvPr>
        </p:nvSpPr>
        <p:spPr/>
        <p:txBody>
          <a:bodyPr/>
          <a:lstStyle/>
          <a:p>
            <a:fld id="{761E0F2E-4DC0-BB41-853A-E92710F05ADB}" type="slidenum">
              <a:rPr lang="uk-UA" altLang="en-US" smtClean="0"/>
              <a:pPr/>
              <a:t>22</a:t>
            </a:fld>
            <a:endParaRPr lang="uk-UA" altLang="en-US" dirty="0"/>
          </a:p>
        </p:txBody>
      </p:sp>
      <p:sp>
        <p:nvSpPr>
          <p:cNvPr id="7" name="Content Placeholder 6">
            <a:extLst>
              <a:ext uri="{FF2B5EF4-FFF2-40B4-BE49-F238E27FC236}">
                <a16:creationId xmlns:a16="http://schemas.microsoft.com/office/drawing/2014/main" id="{01AEC3C6-1B9E-6F4A-A79E-F59928B71EC5}"/>
              </a:ext>
            </a:extLst>
          </p:cNvPr>
          <p:cNvSpPr>
            <a:spLocks noGrp="1"/>
          </p:cNvSpPr>
          <p:nvPr>
            <p:ph sz="quarter" idx="16"/>
          </p:nvPr>
        </p:nvSpPr>
        <p:spPr/>
        <p:txBody>
          <a:bodyPr/>
          <a:lstStyle/>
          <a:p>
            <a:r>
              <a:rPr lang="en-GB" dirty="0">
                <a:latin typeface="Hind Regular" panose="02000000000000000000" pitchFamily="2" charset="77"/>
                <a:cs typeface="Hind Regular" panose="02000000000000000000" pitchFamily="2" charset="77"/>
              </a:rPr>
              <a:t>Auditing and conformance must provide a much higher level of confidence than current MANRS metrics. </a:t>
            </a:r>
          </a:p>
          <a:p>
            <a:r>
              <a:rPr lang="en-GB" dirty="0">
                <a:latin typeface="Hind Regular" panose="02000000000000000000" pitchFamily="2" charset="77"/>
                <a:cs typeface="Hind Regular" panose="02000000000000000000" pitchFamily="2" charset="77"/>
              </a:rPr>
              <a:t>Current MANRS auditing practices rely on passive measurements; MANRS+ will require active cooperation from the audited organization's networks (e.g. by asking them to run an auditing tool, or to provide additional information about their topology, or to participate in a measurement infrastructure, such as route collectors). </a:t>
            </a:r>
            <a:endParaRPr lang="en-NL" dirty="0">
              <a:cs typeface="Hind Regular" panose="02000000000000000000" pitchFamily="2" charset="77"/>
            </a:endParaRPr>
          </a:p>
        </p:txBody>
      </p:sp>
    </p:spTree>
    <p:extLst>
      <p:ext uri="{BB962C8B-B14F-4D97-AF65-F5344CB8AC3E}">
        <p14:creationId xmlns:p14="http://schemas.microsoft.com/office/powerpoint/2010/main" val="4186195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4219B4-67AA-CDE6-6D8F-22F80FF4B173}"/>
              </a:ext>
            </a:extLst>
          </p:cNvPr>
          <p:cNvSpPr>
            <a:spLocks noGrp="1"/>
          </p:cNvSpPr>
          <p:nvPr>
            <p:ph type="sldNum" sz="quarter" idx="11"/>
          </p:nvPr>
        </p:nvSpPr>
        <p:spPr>
          <a:xfrm>
            <a:off x="8856920" y="6191770"/>
            <a:ext cx="2743200" cy="365125"/>
          </a:xfrm>
        </p:spPr>
        <p:txBody>
          <a:bodyPr wrap="square" anchor="t">
            <a:normAutofit/>
          </a:bodyPr>
          <a:lstStyle/>
          <a:p>
            <a:pPr>
              <a:spcAft>
                <a:spcPts val="600"/>
              </a:spcAft>
            </a:pPr>
            <a:fld id="{C2CDEF37-006E-254D-A210-0434C0C6BB13}" type="slidenum">
              <a:rPr lang="uk-UA" altLang="en-US" smtClean="0"/>
              <a:pPr>
                <a:spcAft>
                  <a:spcPts val="600"/>
                </a:spcAft>
              </a:pPr>
              <a:t>23</a:t>
            </a:fld>
            <a:endParaRPr lang="uk-UA" altLang="en-US"/>
          </a:p>
        </p:txBody>
      </p:sp>
      <p:pic>
        <p:nvPicPr>
          <p:cNvPr id="13" name="Picture Placeholder 12" descr="A person holding a light bulb&#10;&#10;Description automatically generated with medium confidence">
            <a:extLst>
              <a:ext uri="{FF2B5EF4-FFF2-40B4-BE49-F238E27FC236}">
                <a16:creationId xmlns:a16="http://schemas.microsoft.com/office/drawing/2014/main" id="{53ABBED4-7AF3-DFC5-12C4-570E6FEA01C8}"/>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6305106" y="10"/>
            <a:ext cx="5886893" cy="6857989"/>
          </a:xfrm>
          <a:noFill/>
        </p:spPr>
      </p:pic>
      <p:sp>
        <p:nvSpPr>
          <p:cNvPr id="10" name="Content Placeholder 9">
            <a:extLst>
              <a:ext uri="{FF2B5EF4-FFF2-40B4-BE49-F238E27FC236}">
                <a16:creationId xmlns:a16="http://schemas.microsoft.com/office/drawing/2014/main" id="{8D6143F0-7B96-96A9-2FE1-A0F0DD3040B5}"/>
              </a:ext>
            </a:extLst>
          </p:cNvPr>
          <p:cNvSpPr>
            <a:spLocks noGrp="1"/>
          </p:cNvSpPr>
          <p:nvPr>
            <p:ph sz="quarter" idx="12"/>
          </p:nvPr>
        </p:nvSpPr>
        <p:spPr>
          <a:xfrm>
            <a:off x="548640" y="1389380"/>
            <a:ext cx="5564373" cy="4708525"/>
          </a:xfrm>
        </p:spPr>
        <p:txBody>
          <a:bodyPr anchor="t">
            <a:normAutofit/>
          </a:bodyPr>
          <a:lstStyle/>
          <a:p>
            <a:r>
              <a:rPr lang="en-US" dirty="0"/>
              <a:t>Join MANRS</a:t>
            </a:r>
          </a:p>
          <a:p>
            <a:r>
              <a:rPr lang="en-US" dirty="0"/>
              <a:t>Help us raise awareness about routing security</a:t>
            </a:r>
          </a:p>
          <a:p>
            <a:r>
              <a:rPr lang="en-US" dirty="0"/>
              <a:t>Contact us to get involved in elections, MANRS+ development, etc.</a:t>
            </a:r>
          </a:p>
          <a:p>
            <a:r>
              <a:rPr lang="en-US" dirty="0"/>
              <a:t>Ask your peers and providers about MANRS compliance</a:t>
            </a:r>
          </a:p>
          <a:p>
            <a:endParaRPr lang="en-US" dirty="0"/>
          </a:p>
        </p:txBody>
      </p:sp>
      <p:sp>
        <p:nvSpPr>
          <p:cNvPr id="6" name="Title 5">
            <a:extLst>
              <a:ext uri="{FF2B5EF4-FFF2-40B4-BE49-F238E27FC236}">
                <a16:creationId xmlns:a16="http://schemas.microsoft.com/office/drawing/2014/main" id="{FA7581A0-A6A9-3BE5-D2D6-3A80C29BF930}"/>
              </a:ext>
            </a:extLst>
          </p:cNvPr>
          <p:cNvSpPr>
            <a:spLocks noGrp="1"/>
          </p:cNvSpPr>
          <p:nvPr>
            <p:ph type="title"/>
          </p:nvPr>
        </p:nvSpPr>
        <p:spPr>
          <a:xfrm>
            <a:off x="540771" y="566739"/>
            <a:ext cx="5564373" cy="563042"/>
          </a:xfrm>
        </p:spPr>
        <p:txBody>
          <a:bodyPr wrap="square" anchor="t">
            <a:normAutofit/>
          </a:bodyPr>
          <a:lstStyle/>
          <a:p>
            <a:r>
              <a:rPr lang="en-US" dirty="0"/>
              <a:t>What’s next?</a:t>
            </a:r>
          </a:p>
        </p:txBody>
      </p:sp>
    </p:spTree>
    <p:extLst>
      <p:ext uri="{BB962C8B-B14F-4D97-AF65-F5344CB8AC3E}">
        <p14:creationId xmlns:p14="http://schemas.microsoft.com/office/powerpoint/2010/main" val="681063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FAE8C-9DE1-F640-BAF2-886B9EDCA18C}"/>
              </a:ext>
            </a:extLst>
          </p:cNvPr>
          <p:cNvSpPr>
            <a:spLocks noGrp="1"/>
          </p:cNvSpPr>
          <p:nvPr>
            <p:ph idx="1"/>
          </p:nvPr>
        </p:nvSpPr>
        <p:spPr>
          <a:xfrm>
            <a:off x="748615" y="342900"/>
            <a:ext cx="10508400" cy="5572800"/>
          </a:xfrm>
        </p:spPr>
        <p:txBody>
          <a:bodyPr/>
          <a:lstStyle/>
          <a:p>
            <a:r>
              <a:rPr lang="en-US" dirty="0"/>
              <a:t>LEARN MORE:</a:t>
            </a:r>
            <a:br>
              <a:rPr lang="en-US" dirty="0"/>
            </a:br>
            <a:r>
              <a:rPr lang="en-US" sz="5400" dirty="0"/>
              <a:t>https://www.manrs.org</a:t>
            </a:r>
            <a:endParaRPr lang="en-US" dirty="0"/>
          </a:p>
          <a:p>
            <a:endParaRPr lang="en-US" dirty="0"/>
          </a:p>
          <a:p>
            <a:r>
              <a:rPr lang="en-US" dirty="0"/>
              <a:t>FOLLOW US:</a:t>
            </a:r>
          </a:p>
          <a:p>
            <a:endParaRPr lang="en-GB" sz="100" dirty="0"/>
          </a:p>
          <a:p>
            <a:r>
              <a:rPr lang="en-US" dirty="0"/>
              <a:t>		  		/</a:t>
            </a:r>
            <a:r>
              <a:rPr lang="en-US" dirty="0" err="1"/>
              <a:t>RoutingMANRS</a:t>
            </a:r>
            <a:endParaRPr lang="en-GB" dirty="0"/>
          </a:p>
        </p:txBody>
      </p:sp>
      <p:sp>
        <p:nvSpPr>
          <p:cNvPr id="4" name="Slide Number Placeholder 3"/>
          <p:cNvSpPr>
            <a:spLocks noGrp="1"/>
          </p:cNvSpPr>
          <p:nvPr>
            <p:ph type="sldNum" sz="quarter" idx="11"/>
          </p:nvPr>
        </p:nvSpPr>
        <p:spPr/>
        <p:txBody>
          <a:bodyPr/>
          <a:lstStyle/>
          <a:p>
            <a:fld id="{9EE1D23A-55C4-7542-8A1B-C225D7430AAE}" type="slidenum">
              <a:rPr lang="uk-UA" altLang="en-US" smtClean="0">
                <a:solidFill>
                  <a:schemeClr val="bg1"/>
                </a:solidFill>
              </a:rPr>
              <a:pPr/>
              <a:t>24</a:t>
            </a:fld>
            <a:endParaRPr lang="uk-UA" altLang="en-US" dirty="0">
              <a:solidFill>
                <a:schemeClr val="bg1"/>
              </a:solidFill>
            </a:endParaRPr>
          </a:p>
        </p:txBody>
      </p:sp>
      <p:pic>
        <p:nvPicPr>
          <p:cNvPr id="9" name="Picture 8" descr="A picture containing drawing&#10;&#10;Description automatically generated">
            <a:extLst>
              <a:ext uri="{FF2B5EF4-FFF2-40B4-BE49-F238E27FC236}">
                <a16:creationId xmlns:a16="http://schemas.microsoft.com/office/drawing/2014/main" id="{E02B3C17-C3ED-3B42-9889-AE71FB5C3D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6273" y="4392407"/>
            <a:ext cx="1110758" cy="1110758"/>
          </a:xfrm>
          <a:prstGeom prst="rect">
            <a:avLst/>
          </a:prstGeom>
        </p:spPr>
      </p:pic>
      <p:pic>
        <p:nvPicPr>
          <p:cNvPr id="13" name="Picture 12" descr="A picture containing device&#10;&#10;Description automatically generated">
            <a:extLst>
              <a:ext uri="{FF2B5EF4-FFF2-40B4-BE49-F238E27FC236}">
                <a16:creationId xmlns:a16="http://schemas.microsoft.com/office/drawing/2014/main" id="{98B8BAC0-6455-DD4D-B270-B6977D5952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5515" y="4388660"/>
            <a:ext cx="1110758" cy="1110758"/>
          </a:xfrm>
          <a:prstGeom prst="rect">
            <a:avLst/>
          </a:prstGeom>
        </p:spPr>
      </p:pic>
      <p:pic>
        <p:nvPicPr>
          <p:cNvPr id="15" name="Picture 14" descr="A picture containing object, drawing, clock&#10;&#10;Description automatically generated">
            <a:extLst>
              <a:ext uri="{FF2B5EF4-FFF2-40B4-BE49-F238E27FC236}">
                <a16:creationId xmlns:a16="http://schemas.microsoft.com/office/drawing/2014/main" id="{9C581444-CF89-B54C-9B7A-991FF403C7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7031" y="4396154"/>
            <a:ext cx="1110758" cy="1110758"/>
          </a:xfrm>
          <a:prstGeom prst="rect">
            <a:avLst/>
          </a:prstGeom>
        </p:spPr>
      </p:pic>
    </p:spTree>
    <p:extLst>
      <p:ext uri="{BB962C8B-B14F-4D97-AF65-F5344CB8AC3E}">
        <p14:creationId xmlns:p14="http://schemas.microsoft.com/office/powerpoint/2010/main" val="104255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9E00285A-2015-FE49-86A2-124BCD1955D5}"/>
              </a:ext>
            </a:extLst>
          </p:cNvPr>
          <p:cNvSpPr>
            <a:spLocks noGrp="1"/>
          </p:cNvSpPr>
          <p:nvPr>
            <p:ph type="body" sz="quarter" idx="10"/>
          </p:nvPr>
        </p:nvSpPr>
        <p:spPr/>
        <p:txBody>
          <a:bodyPr/>
          <a:lstStyle/>
          <a:p>
            <a:r>
              <a:rPr lang="en-GB" sz="2000" dirty="0" err="1"/>
              <a:t>manrs@isoc.org</a:t>
            </a:r>
            <a:endParaRPr lang="en-GB" sz="2000" dirty="0"/>
          </a:p>
          <a:p>
            <a:endParaRPr lang="en-GB"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01D8-7910-FA42-B8B9-96AB8D6E61E0}"/>
              </a:ext>
            </a:extLst>
          </p:cNvPr>
          <p:cNvSpPr>
            <a:spLocks noGrp="1"/>
          </p:cNvSpPr>
          <p:nvPr>
            <p:ph type="title"/>
          </p:nvPr>
        </p:nvSpPr>
        <p:spPr/>
        <p:txBody>
          <a:bodyPr/>
          <a:lstStyle/>
          <a:p>
            <a:r>
              <a:rPr lang="en-US" dirty="0"/>
              <a:t>Why is routing security so hard?</a:t>
            </a:r>
          </a:p>
        </p:txBody>
      </p:sp>
      <p:sp>
        <p:nvSpPr>
          <p:cNvPr id="3" name="Slide Number Placeholder 2">
            <a:extLst>
              <a:ext uri="{FF2B5EF4-FFF2-40B4-BE49-F238E27FC236}">
                <a16:creationId xmlns:a16="http://schemas.microsoft.com/office/drawing/2014/main" id="{975858EE-0E03-094F-843B-C4F5BB2F43D0}"/>
              </a:ext>
            </a:extLst>
          </p:cNvPr>
          <p:cNvSpPr>
            <a:spLocks noGrp="1"/>
          </p:cNvSpPr>
          <p:nvPr>
            <p:ph type="sldNum" sz="quarter" idx="15"/>
          </p:nvPr>
        </p:nvSpPr>
        <p:spPr/>
        <p:txBody>
          <a:bodyPr/>
          <a:lstStyle/>
          <a:p>
            <a:fld id="{9EE1D23A-55C4-7542-8A1B-C225D7430AAE}" type="slidenum">
              <a:rPr lang="uk-UA" altLang="en-US" smtClean="0"/>
              <a:pPr/>
              <a:t>3</a:t>
            </a:fld>
            <a:endParaRPr lang="uk-UA" altLang="en-US" dirty="0"/>
          </a:p>
        </p:txBody>
      </p:sp>
      <p:sp>
        <p:nvSpPr>
          <p:cNvPr id="4" name="Content Placeholder 3">
            <a:extLst>
              <a:ext uri="{FF2B5EF4-FFF2-40B4-BE49-F238E27FC236}">
                <a16:creationId xmlns:a16="http://schemas.microsoft.com/office/drawing/2014/main" id="{C9E72B75-366A-B741-AE17-6A34A8D492AC}"/>
              </a:ext>
            </a:extLst>
          </p:cNvPr>
          <p:cNvSpPr>
            <a:spLocks noGrp="1"/>
          </p:cNvSpPr>
          <p:nvPr>
            <p:ph sz="quarter" idx="16"/>
          </p:nvPr>
        </p:nvSpPr>
        <p:spPr>
          <a:xfrm>
            <a:off x="539999" y="1561539"/>
            <a:ext cx="11121775" cy="4169560"/>
          </a:xfrm>
        </p:spPr>
        <p:txBody>
          <a:bodyPr/>
          <a:lstStyle/>
          <a:p>
            <a:pPr marL="342900" indent="-342900">
              <a:spcBef>
                <a:spcPts val="600"/>
              </a:spcBef>
              <a:spcAft>
                <a:spcPts val="0"/>
              </a:spcAft>
              <a:buFont typeface="Arial" panose="020B0604020202020204" pitchFamily="34" charset="0"/>
              <a:buChar char="•"/>
            </a:pPr>
            <a:r>
              <a:rPr lang="en-US" dirty="0"/>
              <a:t>Each network can contribute to routing security</a:t>
            </a:r>
          </a:p>
          <a:p>
            <a:pPr marL="685800" lvl="1"/>
            <a:r>
              <a:rPr lang="en-US" dirty="0"/>
              <a:t>And be the cause of an incident </a:t>
            </a:r>
          </a:p>
          <a:p>
            <a:pPr marL="342900" indent="-342900">
              <a:spcBef>
                <a:spcPts val="1200"/>
              </a:spcBef>
              <a:spcAft>
                <a:spcPts val="600"/>
              </a:spcAft>
              <a:buFont typeface="Arial" panose="020B0604020202020204" pitchFamily="34" charset="0"/>
              <a:buChar char="•"/>
            </a:pPr>
            <a:r>
              <a:rPr lang="en-US" dirty="0"/>
              <a:t>Most of them would like to have a more secure routing system</a:t>
            </a:r>
          </a:p>
          <a:p>
            <a:pPr marL="685800" lvl="1"/>
            <a:r>
              <a:rPr lang="en-US" dirty="0"/>
              <a:t>Routing incidents are hard to debug and fix</a:t>
            </a:r>
          </a:p>
          <a:p>
            <a:pPr marL="342900" indent="-342900">
              <a:spcBef>
                <a:spcPts val="1200"/>
              </a:spcBef>
              <a:spcAft>
                <a:spcPts val="600"/>
              </a:spcAft>
              <a:buFont typeface="Arial" panose="020B0604020202020204" pitchFamily="34" charset="0"/>
              <a:buChar char="•"/>
            </a:pPr>
            <a:r>
              <a:rPr lang="en-US" dirty="0"/>
              <a:t>Most of them have little incentive</a:t>
            </a:r>
          </a:p>
          <a:p>
            <a:pPr marL="685800" lvl="1"/>
            <a:r>
              <a:rPr lang="en-US" dirty="0"/>
              <a:t>One’s network security is in the hands of others</a:t>
            </a:r>
          </a:p>
        </p:txBody>
      </p:sp>
    </p:spTree>
    <p:extLst>
      <p:ext uri="{BB962C8B-B14F-4D97-AF65-F5344CB8AC3E}">
        <p14:creationId xmlns:p14="http://schemas.microsoft.com/office/powerpoint/2010/main" val="3210701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9478-32BB-6642-9B13-88EA30F99F1F}"/>
              </a:ext>
            </a:extLst>
          </p:cNvPr>
          <p:cNvSpPr>
            <a:spLocks noGrp="1"/>
          </p:cNvSpPr>
          <p:nvPr>
            <p:ph type="title"/>
          </p:nvPr>
        </p:nvSpPr>
        <p:spPr>
          <a:xfrm>
            <a:off x="540976" y="567101"/>
            <a:ext cx="11121296" cy="537799"/>
          </a:xfrm>
        </p:spPr>
        <p:txBody>
          <a:bodyPr/>
          <a:lstStyle/>
          <a:p>
            <a:r>
              <a:rPr lang="en-US" dirty="0"/>
              <a:t>Solving the collective action problem</a:t>
            </a:r>
          </a:p>
        </p:txBody>
      </p:sp>
      <p:sp>
        <p:nvSpPr>
          <p:cNvPr id="3" name="Slide Number Placeholder 2">
            <a:extLst>
              <a:ext uri="{FF2B5EF4-FFF2-40B4-BE49-F238E27FC236}">
                <a16:creationId xmlns:a16="http://schemas.microsoft.com/office/drawing/2014/main" id="{2FB7A344-DE80-DB45-A836-5D15F3A6EACA}"/>
              </a:ext>
            </a:extLst>
          </p:cNvPr>
          <p:cNvSpPr>
            <a:spLocks noGrp="1"/>
          </p:cNvSpPr>
          <p:nvPr>
            <p:ph type="sldNum" sz="quarter" idx="15"/>
          </p:nvPr>
        </p:nvSpPr>
        <p:spPr/>
        <p:txBody>
          <a:bodyPr/>
          <a:lstStyle/>
          <a:p>
            <a:fld id="{9EE1D23A-55C4-7542-8A1B-C225D7430AAE}" type="slidenum">
              <a:rPr lang="uk-UA" altLang="en-US" smtClean="0"/>
              <a:pPr/>
              <a:t>4</a:t>
            </a:fld>
            <a:endParaRPr lang="uk-UA" altLang="en-US" dirty="0"/>
          </a:p>
        </p:txBody>
      </p:sp>
      <p:sp>
        <p:nvSpPr>
          <p:cNvPr id="4" name="Content Placeholder 3">
            <a:extLst>
              <a:ext uri="{FF2B5EF4-FFF2-40B4-BE49-F238E27FC236}">
                <a16:creationId xmlns:a16="http://schemas.microsoft.com/office/drawing/2014/main" id="{026E86AB-3388-E84B-BDAF-5490AA799998}"/>
              </a:ext>
            </a:extLst>
          </p:cNvPr>
          <p:cNvSpPr>
            <a:spLocks noGrp="1"/>
          </p:cNvSpPr>
          <p:nvPr>
            <p:ph sz="quarter" idx="16"/>
          </p:nvPr>
        </p:nvSpPr>
        <p:spPr>
          <a:xfrm>
            <a:off x="539999" y="1561539"/>
            <a:ext cx="5556001" cy="3794231"/>
          </a:xfrm>
        </p:spPr>
        <p:txBody>
          <a:bodyPr/>
          <a:lstStyle/>
          <a:p>
            <a:pPr>
              <a:spcAft>
                <a:spcPts val="1200"/>
              </a:spcAft>
            </a:pPr>
            <a:r>
              <a:rPr lang="en-US" dirty="0">
                <a:latin typeface="Hind Regular" panose="02000000000000000000" pitchFamily="2" charset="77"/>
                <a:cs typeface="Hind Regular" panose="02000000000000000000" pitchFamily="2" charset="77"/>
              </a:rPr>
              <a:t>Regulation doesn’t really help</a:t>
            </a:r>
          </a:p>
          <a:p>
            <a:pPr marL="342900" indent="-342900">
              <a:buFont typeface="Arial" panose="020B0604020202020204" pitchFamily="34" charset="0"/>
              <a:buChar char="•"/>
            </a:pPr>
            <a:r>
              <a:rPr lang="en-US" dirty="0">
                <a:latin typeface="Hind Regular" panose="02000000000000000000" pitchFamily="2" charset="77"/>
                <a:cs typeface="Hind Regular" panose="02000000000000000000" pitchFamily="2" charset="77"/>
              </a:rPr>
              <a:t>Global span and dependencies</a:t>
            </a:r>
          </a:p>
          <a:p>
            <a:pPr>
              <a:spcAft>
                <a:spcPts val="1200"/>
              </a:spcAft>
            </a:pPr>
            <a:r>
              <a:rPr lang="en-US" dirty="0">
                <a:latin typeface="Hind Regular" panose="02000000000000000000" pitchFamily="2" charset="77"/>
                <a:cs typeface="Hind Regular" panose="02000000000000000000" pitchFamily="2" charset="77"/>
              </a:rPr>
              <a:t>Making good practices a norm</a:t>
            </a:r>
          </a:p>
          <a:p>
            <a:pPr marL="342900" indent="-342900">
              <a:spcAft>
                <a:spcPts val="600"/>
              </a:spcAft>
              <a:buFont typeface="Arial" panose="020B0604020202020204" pitchFamily="34" charset="0"/>
              <a:buChar char="•"/>
            </a:pPr>
            <a:r>
              <a:rPr lang="en-US" dirty="0">
                <a:latin typeface="Hind Regular" panose="02000000000000000000" pitchFamily="2" charset="77"/>
                <a:cs typeface="Hind Regular" panose="02000000000000000000" pitchFamily="2" charset="77"/>
              </a:rPr>
              <a:t>Widely accepted</a:t>
            </a:r>
          </a:p>
          <a:p>
            <a:pPr marL="342900" indent="-342900">
              <a:spcAft>
                <a:spcPts val="600"/>
              </a:spcAft>
              <a:buFont typeface="Arial" panose="020B0604020202020204" pitchFamily="34" charset="0"/>
              <a:buChar char="•"/>
            </a:pPr>
            <a:r>
              <a:rPr lang="en-US" dirty="0">
                <a:latin typeface="Hind Regular" panose="02000000000000000000" pitchFamily="2" charset="77"/>
                <a:cs typeface="Hind Regular" panose="02000000000000000000" pitchFamily="2" charset="77"/>
              </a:rPr>
              <a:t>Not exactly a least common denominator, but not too high either</a:t>
            </a:r>
          </a:p>
          <a:p>
            <a:pPr marL="342900" indent="-342900">
              <a:spcAft>
                <a:spcPts val="600"/>
              </a:spcAft>
              <a:buFont typeface="Arial" panose="020B0604020202020204" pitchFamily="34" charset="0"/>
              <a:buChar char="•"/>
            </a:pPr>
            <a:r>
              <a:rPr lang="en-US" dirty="0">
                <a:latin typeface="Hind Regular" panose="02000000000000000000" pitchFamily="2" charset="77"/>
                <a:cs typeface="Hind Regular" panose="02000000000000000000" pitchFamily="2" charset="77"/>
              </a:rPr>
              <a:t>Visible and Measurable</a:t>
            </a:r>
          </a:p>
          <a:p>
            <a:endParaRPr lang="en-US" dirty="0"/>
          </a:p>
          <a:p>
            <a:endParaRPr lang="en-US" dirty="0"/>
          </a:p>
        </p:txBody>
      </p:sp>
      <p:pic>
        <p:nvPicPr>
          <p:cNvPr id="6" name="Picture 5">
            <a:extLst>
              <a:ext uri="{FF2B5EF4-FFF2-40B4-BE49-F238E27FC236}">
                <a16:creationId xmlns:a16="http://schemas.microsoft.com/office/drawing/2014/main" id="{5850EA0C-36FE-9349-9506-BE6B95D41A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8053" y="1270179"/>
            <a:ext cx="5287019" cy="3518452"/>
          </a:xfrm>
          <a:prstGeom prst="rect">
            <a:avLst/>
          </a:prstGeom>
        </p:spPr>
      </p:pic>
    </p:spTree>
    <p:extLst>
      <p:ext uri="{BB962C8B-B14F-4D97-AF65-F5344CB8AC3E}">
        <p14:creationId xmlns:p14="http://schemas.microsoft.com/office/powerpoint/2010/main" val="2346074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614D68C9-3EA4-934D-85E3-0F967F4FA698}" type="slidenum">
              <a:rPr lang="uk-UA" altLang="en-US" smtClean="0">
                <a:solidFill>
                  <a:schemeClr val="bg1"/>
                </a:solidFill>
              </a:rPr>
              <a:pPr/>
              <a:t>5</a:t>
            </a:fld>
            <a:endParaRPr lang="uk-UA" altLang="en-US" dirty="0">
              <a:solidFill>
                <a:schemeClr val="bg1"/>
              </a:solidFill>
            </a:endParaRPr>
          </a:p>
        </p:txBody>
      </p:sp>
      <p:sp>
        <p:nvSpPr>
          <p:cNvPr id="8" name="Subtitle 7"/>
          <p:cNvSpPr>
            <a:spLocks noGrp="1"/>
          </p:cNvSpPr>
          <p:nvPr>
            <p:ph sz="quarter" idx="12"/>
          </p:nvPr>
        </p:nvSpPr>
        <p:spPr>
          <a:xfrm>
            <a:off x="657467" y="1308454"/>
            <a:ext cx="10674163" cy="1257669"/>
          </a:xfrm>
        </p:spPr>
        <p:txBody>
          <a:bodyPr/>
          <a:lstStyle/>
          <a:p>
            <a:r>
              <a:rPr lang="en-US" dirty="0"/>
              <a:t>An approach: Mutually Agreed Norms for Routing Security (MANRS) </a:t>
            </a:r>
          </a:p>
        </p:txBody>
      </p:sp>
      <p:sp>
        <p:nvSpPr>
          <p:cNvPr id="7" name="Text Placeholder 6">
            <a:extLst>
              <a:ext uri="{FF2B5EF4-FFF2-40B4-BE49-F238E27FC236}">
                <a16:creationId xmlns:a16="http://schemas.microsoft.com/office/drawing/2014/main" id="{18DEF238-4748-0843-AC28-95FCE434421B}"/>
              </a:ext>
            </a:extLst>
          </p:cNvPr>
          <p:cNvSpPr>
            <a:spLocks noGrp="1"/>
          </p:cNvSpPr>
          <p:nvPr>
            <p:ph type="body" sz="quarter" idx="13"/>
          </p:nvPr>
        </p:nvSpPr>
        <p:spPr>
          <a:xfrm>
            <a:off x="758918" y="3354445"/>
            <a:ext cx="11046089" cy="1270427"/>
          </a:xfrm>
        </p:spPr>
        <p:txBody>
          <a:bodyPr/>
          <a:lstStyle/>
          <a:p>
            <a:pPr marL="342900" indent="-342900">
              <a:buFont typeface="Arial" panose="020B0604020202020204" pitchFamily="34" charset="0"/>
              <a:buChar char="•"/>
            </a:pPr>
            <a:r>
              <a:rPr lang="en-US" sz="2800" dirty="0"/>
              <a:t>Defines the baseline security in the form of Actions</a:t>
            </a:r>
          </a:p>
          <a:p>
            <a:pPr marL="342900" indent="-342900">
              <a:buFont typeface="Arial" panose="020B0604020202020204" pitchFamily="34" charset="0"/>
              <a:buChar char="•"/>
            </a:pPr>
            <a:r>
              <a:rPr lang="en-US" sz="2800" dirty="0"/>
              <a:t>Builds a visible community of operators implementing this baseline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7E8F82-1816-EC4A-9587-770632F29D73}"/>
              </a:ext>
            </a:extLst>
          </p:cNvPr>
          <p:cNvSpPr>
            <a:spLocks noGrp="1"/>
          </p:cNvSpPr>
          <p:nvPr>
            <p:ph type="title"/>
          </p:nvPr>
        </p:nvSpPr>
        <p:spPr/>
        <p:txBody>
          <a:bodyPr/>
          <a:lstStyle/>
          <a:p>
            <a:r>
              <a:rPr lang="en-US" dirty="0"/>
              <a:t>MANRS Programs </a:t>
            </a:r>
          </a:p>
        </p:txBody>
      </p:sp>
      <p:graphicFrame>
        <p:nvGraphicFramePr>
          <p:cNvPr id="9" name="Diagram 8">
            <a:extLst>
              <a:ext uri="{FF2B5EF4-FFF2-40B4-BE49-F238E27FC236}">
                <a16:creationId xmlns:a16="http://schemas.microsoft.com/office/drawing/2014/main" id="{72254AAD-EE8B-8744-94DB-74D53523132C}"/>
              </a:ext>
            </a:extLst>
          </p:cNvPr>
          <p:cNvGraphicFramePr/>
          <p:nvPr>
            <p:extLst>
              <p:ext uri="{D42A27DB-BD31-4B8C-83A1-F6EECF244321}">
                <p14:modId xmlns:p14="http://schemas.microsoft.com/office/powerpoint/2010/main" val="3947547658"/>
              </p:ext>
            </p:extLst>
          </p:nvPr>
        </p:nvGraphicFramePr>
        <p:xfrm>
          <a:off x="345766" y="1345914"/>
          <a:ext cx="11120800" cy="5169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E8C8F67-196B-BC4E-89E8-ECEBC3BFC6E4}"/>
              </a:ext>
            </a:extLst>
          </p:cNvPr>
          <p:cNvSpPr>
            <a:spLocks noGrp="1"/>
          </p:cNvSpPr>
          <p:nvPr>
            <p:ph type="sldNum" sz="quarter" idx="19"/>
          </p:nvPr>
        </p:nvSpPr>
        <p:spPr/>
        <p:txBody>
          <a:bodyPr/>
          <a:lstStyle/>
          <a:p>
            <a:fld id="{260074F2-1090-0744-858A-D1BB34EE7CED}" type="slidenum">
              <a:rPr lang="uk-UA" altLang="en-US" smtClean="0"/>
              <a:pPr/>
              <a:t>6</a:t>
            </a:fld>
            <a:endParaRPr lang="uk-UA" altLang="en-US" dirty="0"/>
          </a:p>
        </p:txBody>
      </p:sp>
    </p:spTree>
    <p:extLst>
      <p:ext uri="{BB962C8B-B14F-4D97-AF65-F5344CB8AC3E}">
        <p14:creationId xmlns:p14="http://schemas.microsoft.com/office/powerpoint/2010/main" val="1644297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5368C4-D78D-9411-4B61-81FC41A5B997}"/>
              </a:ext>
            </a:extLst>
          </p:cNvPr>
          <p:cNvSpPr>
            <a:spLocks noGrp="1"/>
          </p:cNvSpPr>
          <p:nvPr>
            <p:ph type="sldNum" sz="quarter" idx="11"/>
          </p:nvPr>
        </p:nvSpPr>
        <p:spPr/>
        <p:txBody>
          <a:bodyPr/>
          <a:lstStyle/>
          <a:p>
            <a:fld id="{82834A66-9ED4-4C45-923A-E517812884FA}" type="slidenum">
              <a:rPr lang="uk-UA" altLang="en-US" smtClean="0"/>
              <a:pPr/>
              <a:t>7</a:t>
            </a:fld>
            <a:endParaRPr lang="uk-UA" altLang="en-US" dirty="0"/>
          </a:p>
        </p:txBody>
      </p:sp>
      <p:pic>
        <p:nvPicPr>
          <p:cNvPr id="11" name="Picture 10" descr="Graphical user interface, application, Teams&#10;&#10;Description automatically generated">
            <a:extLst>
              <a:ext uri="{FF2B5EF4-FFF2-40B4-BE49-F238E27FC236}">
                <a16:creationId xmlns:a16="http://schemas.microsoft.com/office/drawing/2014/main" id="{CB4C3C7B-04D9-DF05-88B9-B4889E7955C1}"/>
              </a:ext>
            </a:extLst>
          </p:cNvPr>
          <p:cNvPicPr>
            <a:picLocks noChangeAspect="1"/>
          </p:cNvPicPr>
          <p:nvPr/>
        </p:nvPicPr>
        <p:blipFill>
          <a:blip r:embed="rId2"/>
          <a:stretch>
            <a:fillRect/>
          </a:stretch>
        </p:blipFill>
        <p:spPr>
          <a:xfrm>
            <a:off x="1551330" y="444499"/>
            <a:ext cx="9089340" cy="5969003"/>
          </a:xfrm>
          <a:prstGeom prst="rect">
            <a:avLst/>
          </a:prstGeom>
        </p:spPr>
      </p:pic>
    </p:spTree>
    <p:extLst>
      <p:ext uri="{BB962C8B-B14F-4D97-AF65-F5344CB8AC3E}">
        <p14:creationId xmlns:p14="http://schemas.microsoft.com/office/powerpoint/2010/main" val="1492997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sz="quarter" idx="12"/>
          </p:nvPr>
        </p:nvSpPr>
        <p:spPr>
          <a:xfrm>
            <a:off x="657468" y="2496632"/>
            <a:ext cx="10674163" cy="3143880"/>
          </a:xfrm>
        </p:spPr>
        <p:txBody>
          <a:bodyPr/>
          <a:lstStyle/>
          <a:p>
            <a:r>
              <a:rPr lang="en-US" dirty="0"/>
              <a:t>MANRS: A Collaborative Effort</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rPr>
              <a:pPr/>
              <a:t>8</a:t>
            </a:fld>
            <a:endParaRPr lang="uk-UA" altLang="en-US" dirty="0">
              <a:solidFill>
                <a:schemeClr val="bg1"/>
              </a:solidFill>
            </a:endParaRPr>
          </a:p>
        </p:txBody>
      </p:sp>
    </p:spTree>
    <p:extLst>
      <p:ext uri="{BB962C8B-B14F-4D97-AF65-F5344CB8AC3E}">
        <p14:creationId xmlns:p14="http://schemas.microsoft.com/office/powerpoint/2010/main" val="2628562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64CA23-471E-0059-1A78-733146264C66}"/>
              </a:ext>
            </a:extLst>
          </p:cNvPr>
          <p:cNvSpPr>
            <a:spLocks noGrp="1"/>
          </p:cNvSpPr>
          <p:nvPr>
            <p:ph type="sldNum" sz="quarter" idx="11"/>
          </p:nvPr>
        </p:nvSpPr>
        <p:spPr/>
        <p:txBody>
          <a:bodyPr/>
          <a:lstStyle/>
          <a:p>
            <a:fld id="{F49E1E4A-834C-074E-9FF0-961A1F8067B6}" type="slidenum">
              <a:rPr lang="en-GB" altLang="en-US" smtClean="0"/>
              <a:pPr/>
              <a:t>9</a:t>
            </a:fld>
            <a:endParaRPr lang="en-GB" altLang="en-US" dirty="0"/>
          </a:p>
        </p:txBody>
      </p:sp>
      <p:pic>
        <p:nvPicPr>
          <p:cNvPr id="5" name="Picture 4" descr="Graphical user interface, email&#10;&#10;Description automatically generated">
            <a:extLst>
              <a:ext uri="{FF2B5EF4-FFF2-40B4-BE49-F238E27FC236}">
                <a16:creationId xmlns:a16="http://schemas.microsoft.com/office/drawing/2014/main" id="{49659B8B-36D9-13D3-E6C7-EC47F97E5E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644" y="0"/>
            <a:ext cx="10176711" cy="6858000"/>
          </a:xfrm>
          <a:prstGeom prst="rect">
            <a:avLst/>
          </a:prstGeom>
        </p:spPr>
      </p:pic>
    </p:spTree>
    <p:extLst>
      <p:ext uri="{BB962C8B-B14F-4D97-AF65-F5344CB8AC3E}">
        <p14:creationId xmlns:p14="http://schemas.microsoft.com/office/powerpoint/2010/main" val="671198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ISOC - Blue template">
  <a:themeElements>
    <a:clrScheme name="MANRS">
      <a:dk1>
        <a:srgbClr val="0C1C2C"/>
      </a:dk1>
      <a:lt1>
        <a:srgbClr val="EEF2EC"/>
      </a:lt1>
      <a:dk2>
        <a:srgbClr val="1D63AF"/>
      </a:dk2>
      <a:lt2>
        <a:srgbClr val="DEDAD0"/>
      </a:lt2>
      <a:accent1>
        <a:srgbClr val="24366E"/>
      </a:accent1>
      <a:accent2>
        <a:srgbClr val="3A82E4"/>
      </a:accent2>
      <a:accent3>
        <a:srgbClr val="40B2A4"/>
      </a:accent3>
      <a:accent4>
        <a:srgbClr val="7E245C"/>
      </a:accent4>
      <a:accent5>
        <a:srgbClr val="D25238"/>
      </a:accent5>
      <a:accent6>
        <a:srgbClr val="EECA4A"/>
      </a:accent6>
      <a:hlink>
        <a:srgbClr val="0C1C2C"/>
      </a:hlink>
      <a:folHlink>
        <a:srgbClr val="0C1C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defRPr dirty="0" smtClean="0">
            <a:latin typeface="+mn-lt"/>
          </a:defRPr>
        </a:defPPr>
      </a:lstStyle>
    </a:txDef>
  </a:objectDefaults>
  <a:extraClrSchemeLst/>
  <a:extLst>
    <a:ext uri="{05A4C25C-085E-4340-85A3-A5531E510DB2}">
      <thm15:themeFamily xmlns:thm15="http://schemas.microsoft.com/office/thememl/2012/main" name="About-MANRS-Presentation-POTX-Sep-2020" id="{B3D6B790-2C1B-8F4B-A809-CCF2A91E0959}" vid="{6BA48435-7860-2247-AE8C-2D4585DD62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ISOC - Blue template</Template>
  <TotalTime>37695</TotalTime>
  <Words>896</Words>
  <Application>Microsoft Macintosh PowerPoint</Application>
  <PresentationFormat>Widescreen</PresentationFormat>
  <Paragraphs>132</Paragraphs>
  <Slides>25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.AppleSystemUIFont</vt:lpstr>
      <vt:lpstr>Arial</vt:lpstr>
      <vt:lpstr>Calibri</vt:lpstr>
      <vt:lpstr>Hind Light</vt:lpstr>
      <vt:lpstr>Hind Medium</vt:lpstr>
      <vt:lpstr>Hind Regular</vt:lpstr>
      <vt:lpstr>ISOC - Blue template</vt:lpstr>
      <vt:lpstr>PowerPoint Presentation</vt:lpstr>
      <vt:lpstr>PowerPoint Presentation</vt:lpstr>
      <vt:lpstr>Why is routing security so hard?</vt:lpstr>
      <vt:lpstr>Solving the collective action problem</vt:lpstr>
      <vt:lpstr>PowerPoint Presentation</vt:lpstr>
      <vt:lpstr>MANRS Programs </vt:lpstr>
      <vt:lpstr>PowerPoint Presentation</vt:lpstr>
      <vt:lpstr>PowerPoint Presentation</vt:lpstr>
      <vt:lpstr>PowerPoint Presentation</vt:lpstr>
      <vt:lpstr>Self-governance: Steering Committee</vt:lpstr>
      <vt:lpstr>PowerPoint Presentation</vt:lpstr>
      <vt:lpstr>MANRS Observatory https://observatory.manrs.org/  </vt:lpstr>
      <vt:lpstr>MANRS Observatory</vt:lpstr>
      <vt:lpstr>PowerPoint Presentation</vt:lpstr>
      <vt:lpstr>Progress in routing security</vt:lpstr>
      <vt:lpstr>MANRS is an Important Step</vt:lpstr>
      <vt:lpstr>PowerPoint Presentation</vt:lpstr>
      <vt:lpstr>PowerPoint Presentation</vt:lpstr>
      <vt:lpstr>Challenges and opportunities</vt:lpstr>
      <vt:lpstr>MANRS+</vt:lpstr>
      <vt:lpstr>Scope of the Requirements (Actions)</vt:lpstr>
      <vt:lpstr>Conformance Tests</vt:lpstr>
      <vt:lpstr>What’s next?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Andrei Robachevsky</dc:creator>
  <cp:lastModifiedBy>Andrei Robachevsky</cp:lastModifiedBy>
  <cp:revision>77</cp:revision>
  <dcterms:created xsi:type="dcterms:W3CDTF">2020-10-05T12:34:14Z</dcterms:created>
  <dcterms:modified xsi:type="dcterms:W3CDTF">2022-10-21T14:58:40Z</dcterms:modified>
</cp:coreProperties>
</file>