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7.wmf" ContentType="image/x-wmf"/>
  <Override PartName="/ppt/media/image3.wmf" ContentType="image/x-wmf"/>
  <Override PartName="/ppt/media/image2.wmf" ContentType="image/x-wmf"/>
  <Override PartName="/ppt/media/image5.wmf" ContentType="image/x-wmf"/>
  <Override PartName="/ppt/media/image6.jpeg" ContentType="image/jpeg"/>
  <Override PartName="/ppt/media/image9.wmf" ContentType="image/x-wmf"/>
  <Override PartName="/ppt/media/image8.png" ContentType="image/png"/>
  <Override PartName="/ppt/media/image4.jpeg" ContentType="image/jpeg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76DFC91-7C8C-4B15-A747-BD96AE50ACB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60720" y="-2141280"/>
            <a:ext cx="4826880" cy="913932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81440"/>
            <a:ext cx="4929120" cy="360"/>
          </a:xfrm>
          <a:prstGeom prst="line">
            <a:avLst/>
          </a:prstGeom>
          <a:ln w="126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70720"/>
            <a:ext cx="1255320" cy="9543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120"/>
            <a:ext cx="3332520" cy="25362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39320" cy="23688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0680" cy="5094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39320" cy="2368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88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0680" cy="50940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"/>
          <p:cNvPicPr/>
          <p:nvPr/>
        </p:nvPicPr>
        <p:blipFill>
          <a:blip r:embed="rId2"/>
          <a:stretch/>
        </p:blipFill>
        <p:spPr>
          <a:xfrm>
            <a:off x="5221800" y="1005840"/>
            <a:ext cx="3736800" cy="39427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40080" y="3088440"/>
            <a:ext cx="7768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GB" sz="443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7740360" y="4085280"/>
            <a:ext cx="1051200" cy="79920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04160" y="1357200"/>
            <a:ext cx="351792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Numbered Work Items</a:t>
            </a:r>
            <a:endParaRPr b="0" lang="en-GB" sz="253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Update</a:t>
            </a:r>
            <a:endParaRPr b="0" lang="en-GB" sz="2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_1"/>
          <p:cNvSpPr/>
          <p:nvPr/>
        </p:nvSpPr>
        <p:spPr>
          <a:xfrm>
            <a:off x="1005840" y="91440"/>
            <a:ext cx="676368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NWI-16 IPAM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4" name="CustomShape 2_1"/>
          <p:cNvSpPr/>
          <p:nvPr/>
        </p:nvSpPr>
        <p:spPr>
          <a:xfrm>
            <a:off x="457200" y="822960"/>
            <a:ext cx="7861320" cy="33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Recommendation by DB Task Force</a:t>
            </a:r>
            <a:endParaRPr b="0" lang="en-GB" sz="22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Shane and I discussed on mailing list recently</a:t>
            </a:r>
            <a:endParaRPr b="0" lang="en-GB" sz="22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Asked for input from operators who use database for their IPAM</a:t>
            </a:r>
            <a:endParaRPr b="0" lang="en-GB" sz="22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No response</a:t>
            </a:r>
            <a:endParaRPr b="0" lang="en-GB" sz="22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???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_2"/>
          <p:cNvSpPr/>
          <p:nvPr/>
        </p:nvSpPr>
        <p:spPr>
          <a:xfrm>
            <a:off x="1005840" y="91440"/>
            <a:ext cx="676368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NWI-15 NWI-17 NWI-18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6" name="CustomShape 2_2"/>
          <p:cNvSpPr/>
          <p:nvPr/>
        </p:nvSpPr>
        <p:spPr>
          <a:xfrm>
            <a:off x="457200" y="822960"/>
            <a:ext cx="7861320" cy="33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15,17 - Task Force Recommendations not yet considered</a:t>
            </a:r>
            <a:endParaRPr b="0" lang="en-GB" sz="22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18 - awaiting outcome of policy proposal 2022-01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/>
          <p:nvPr/>
        </p:nvSpPr>
        <p:spPr>
          <a:xfrm>
            <a:off x="1371600" y="91440"/>
            <a:ext cx="703836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TextShape 2"/>
          <p:cNvSpPr/>
          <p:nvPr/>
        </p:nvSpPr>
        <p:spPr>
          <a:xfrm>
            <a:off x="423360" y="103680"/>
            <a:ext cx="5334840" cy="23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_3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Community involvement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78" name="CustomShape 2_3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Lack of community involvement still an issue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Little bursts of activity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Long periods of silence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No consensus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Way forward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Only 3 options: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Detailed community discussion and consensus - rarely happens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Treat some as bugs, small changes, let NCC fix them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Just close them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_0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Agreement to let NCC fix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2" name="CustomShape 2_0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For small issues (bugs)...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If community doesn't discus: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Chairs will suggest on mailing list to pass it to NCC 'to fix'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If no significant objections raised, chairs will ask NCC to fix</a:t>
            </a:r>
            <a:endParaRPr b="0" lang="en-GB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If significant objections raised, but still no discussion, chairs will close NWI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NWI-2 History of deleted objects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0040" y="850680"/>
            <a:ext cx="8264160" cy="37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NCC legal team presented at RIPE 84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They need requirements for historical data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Any volunteers to draft this?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NWI-4 Assigning a whole allocation</a:t>
            </a:r>
            <a:endParaRPr b="0" lang="en-GB" sz="26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64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0040" y="850680"/>
            <a:ext cx="8264160" cy="37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4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Possible new status value</a:t>
            </a:r>
            <a:endParaRPr b="0" lang="en-GB" sz="222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NCC working on impact analysis</a:t>
            </a:r>
            <a:endParaRPr b="0" lang="en-GB" sz="222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DB analysis done, Registry Services still has some concerns</a:t>
            </a:r>
            <a:endParaRPr b="0" lang="en-GB" sz="222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NWI-10 Country attribute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0040" y="850680"/>
            <a:ext cx="8264160" cy="37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196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Ongoing by NCC - advanced stage</a:t>
            </a:r>
            <a:endParaRPr b="0" lang="en-GB" sz="2400" spc="-1" strike="noStrike">
              <a:latin typeface="Arial"/>
            </a:endParaRPr>
          </a:p>
          <a:p>
            <a:pPr marL="432000" indent="-3196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NWI-12 NWI-13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0040" y="850680"/>
            <a:ext cx="8264160" cy="37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42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NRTM v4, NCC working on a server implementation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Geofeed to be discussed in separate presentation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NWI-14 Extending mnt-ref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500040" y="822960"/>
            <a:ext cx="8264160" cy="40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196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NCC working on implementation plan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</TotalTime>
  <Application>LibreOffice/7.1.6.2$MacOSX_X86_64 LibreOffice_project/0e133318fcee89abacd6a7d077e292f1145735c3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2020-10-25T03:18:05Z</dcterms:created>
  <dc:creator/>
  <dc:description/>
  <dc:language>en-US</dc:language>
  <cp:lastModifiedBy>denis </cp:lastModifiedBy>
  <dcterms:modified xsi:type="dcterms:W3CDTF">2022-10-27T01:34:07Z</dcterms:modified>
  <cp:revision>101</cp:revision>
  <dc:subject/>
  <dc:title>RIPE202010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</vt:i4>
  </property>
  <property fmtid="{D5CDD505-2E9C-101B-9397-08002B2CF9AE}" pid="7" name="PresentationFormat">
    <vt:lpwstr>On-screen Show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