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7.wmf" ContentType="image/x-wmf"/>
  <Override PartName="/ppt/media/image3.wmf" ContentType="image/x-wmf"/>
  <Override PartName="/ppt/media/image2.wmf" ContentType="image/x-wmf"/>
  <Override PartName="/ppt/media/image5.wmf" ContentType="image/x-wmf"/>
  <Override PartName="/ppt/media/image6.jpeg" ContentType="image/jpeg"/>
  <Override PartName="/ppt/media/image9.wmf" ContentType="image/x-wmf"/>
  <Override PartName="/ppt/media/image8.png" ContentType="image/png"/>
  <Override PartName="/ppt/media/image4.jpeg" ContentType="image/jpeg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x="9144000" cy="5148262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5C215A0-9017-4476-AD09-BF8107E1E719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4" descr=""/>
          <p:cNvPicPr/>
          <p:nvPr/>
        </p:nvPicPr>
        <p:blipFill>
          <a:blip r:embed="rId2"/>
          <a:stretch/>
        </p:blipFill>
        <p:spPr>
          <a:xfrm rot="5400000">
            <a:off x="2160720" y="-2141280"/>
            <a:ext cx="4826880" cy="9139320"/>
          </a:xfrm>
          <a:prstGeom prst="rect">
            <a:avLst/>
          </a:prstGeom>
          <a:ln w="0">
            <a:noFill/>
          </a:ln>
        </p:spPr>
      </p:pic>
      <p:sp>
        <p:nvSpPr>
          <p:cNvPr id="1" name="Line 1"/>
          <p:cNvSpPr/>
          <p:nvPr/>
        </p:nvSpPr>
        <p:spPr>
          <a:xfrm>
            <a:off x="4232520" y="2881440"/>
            <a:ext cx="4929120" cy="360"/>
          </a:xfrm>
          <a:prstGeom prst="line">
            <a:avLst/>
          </a:prstGeom>
          <a:ln w="12600">
            <a:solidFill>
              <a:srgbClr val="004d5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98280" y="4959720"/>
            <a:ext cx="6424560" cy="115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006068"/>
                </a:solidFill>
                <a:latin typeface="Helvetica Neue"/>
                <a:ea typeface="ヒラギノ角ゴ ProN W3"/>
              </a:rPr>
              <a:t>Denis Walker | RIPE 85 | 27/10/2022</a:t>
            </a:r>
            <a:endParaRPr b="0" lang="en-GB" sz="850" spc="-1" strike="noStrike">
              <a:latin typeface="Arial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3"/>
          <a:stretch/>
        </p:blipFill>
        <p:spPr>
          <a:xfrm>
            <a:off x="7651800" y="3870720"/>
            <a:ext cx="1255320" cy="954360"/>
          </a:xfrm>
          <a:prstGeom prst="rect">
            <a:avLst/>
          </a:prstGeom>
          <a:ln w="0"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4"/>
          <a:stretch/>
        </p:blipFill>
        <p:spPr>
          <a:xfrm>
            <a:off x="526320" y="267120"/>
            <a:ext cx="3332520" cy="25362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2"/>
          <a:stretch/>
        </p:blipFill>
        <p:spPr>
          <a:xfrm>
            <a:off x="7200" y="4906080"/>
            <a:ext cx="9139320" cy="23688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98280" y="4959720"/>
            <a:ext cx="6424560" cy="115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Denis Walker | RIPE 85 | 27/10/2022</a:t>
            </a:r>
            <a:endParaRPr b="0" lang="en-GB" sz="850" spc="-1" strike="noStrike">
              <a:latin typeface="Arial"/>
            </a:endParaRPr>
          </a:p>
        </p:txBody>
      </p:sp>
      <p:sp>
        <p:nvSpPr>
          <p:cNvPr id="45" name="Line 2"/>
          <p:cNvSpPr/>
          <p:nvPr/>
        </p:nvSpPr>
        <p:spPr>
          <a:xfrm>
            <a:off x="8732880" y="459072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7884360" y="4532760"/>
            <a:ext cx="670680" cy="50940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 descr=""/>
          <p:cNvPicPr/>
          <p:nvPr/>
        </p:nvPicPr>
        <p:blipFill>
          <a:blip r:embed="rId2"/>
          <a:stretch/>
        </p:blipFill>
        <p:spPr>
          <a:xfrm>
            <a:off x="7200" y="4906080"/>
            <a:ext cx="9139320" cy="23688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98280" y="4959720"/>
            <a:ext cx="6424560" cy="115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50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Denis Walker | RIPE 85 | 27/10/2022</a:t>
            </a:r>
            <a:endParaRPr b="0" lang="en-GB" sz="850" spc="-1" strike="noStrike">
              <a:latin typeface="Arial"/>
            </a:endParaRPr>
          </a:p>
        </p:txBody>
      </p:sp>
      <p:sp>
        <p:nvSpPr>
          <p:cNvPr id="88" name="Line 2"/>
          <p:cNvSpPr/>
          <p:nvPr/>
        </p:nvSpPr>
        <p:spPr>
          <a:xfrm>
            <a:off x="8732880" y="4590720"/>
            <a:ext cx="360" cy="442440"/>
          </a:xfrm>
          <a:prstGeom prst="line">
            <a:avLst/>
          </a:prstGeom>
          <a:ln w="126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3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56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Picture 10" descr=""/>
          <p:cNvPicPr/>
          <p:nvPr/>
        </p:nvPicPr>
        <p:blipFill>
          <a:blip r:embed="rId3"/>
          <a:stretch/>
        </p:blipFill>
        <p:spPr>
          <a:xfrm>
            <a:off x="7884360" y="4532760"/>
            <a:ext cx="670680" cy="50940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 descr=""/>
          <p:cNvPicPr/>
          <p:nvPr/>
        </p:nvPicPr>
        <p:blipFill>
          <a:blip r:embed="rId2"/>
          <a:stretch/>
        </p:blipFill>
        <p:spPr>
          <a:xfrm>
            <a:off x="5221800" y="1005840"/>
            <a:ext cx="3736800" cy="394272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640080" y="3088440"/>
            <a:ext cx="7768440" cy="10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430" spc="-1" strike="noStrike">
                <a:solidFill>
                  <a:srgbClr val="000000"/>
                </a:solidFill>
                <a:latin typeface="Gill Sans (Headings)"/>
                <a:ea typeface="ヒラギノ角ゴ ProN W3"/>
              </a:rPr>
              <a:t>Questions?</a:t>
            </a:r>
            <a:endParaRPr b="0" lang="en-GB" sz="443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7740360" y="4085280"/>
            <a:ext cx="1051200" cy="79920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304160" y="1357200"/>
            <a:ext cx="3517920" cy="14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>
              <a:lnSpc>
                <a:spcPct val="100000"/>
              </a:lnSpc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Geofeed Discussion</a:t>
            </a:r>
            <a:endParaRPr b="0" lang="en-GB" sz="25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_3"/>
          <p:cNvSpPr/>
          <p:nvPr/>
        </p:nvSpPr>
        <p:spPr>
          <a:xfrm>
            <a:off x="365760" y="91440"/>
            <a:ext cx="859248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Recent discussion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78" name="CustomShape 2_3"/>
          <p:cNvSpPr/>
          <p:nvPr/>
        </p:nvSpPr>
        <p:spPr>
          <a:xfrm>
            <a:off x="536400" y="792360"/>
            <a:ext cx="7965000" cy="33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Long intense discussion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Chairs agree there is consensus on geolocation as a purpose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Without clear purpose, limits needed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RIPE NCC limits by prefix length or status not acceptable by community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65760" y="91440"/>
            <a:ext cx="859248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GDPR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36400" y="792360"/>
            <a:ext cx="7965000" cy="33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GDPR needs dedicated, specific purposes for processing personal data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Old style, generalised, catch all purposes not sufficient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'Facilitating coordination between network operators for agreed operational purposes' is too vague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_0"/>
          <p:cNvSpPr/>
          <p:nvPr/>
        </p:nvSpPr>
        <p:spPr>
          <a:xfrm>
            <a:off x="365760" y="91440"/>
            <a:ext cx="859248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New purpose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2" name="CustomShape 2_0"/>
          <p:cNvSpPr/>
          <p:nvPr/>
        </p:nvSpPr>
        <p:spPr>
          <a:xfrm>
            <a:off x="536400" y="792360"/>
            <a:ext cx="7965000" cy="33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Let's focus on geolocation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Agree on the wording for a dedicated, defined purpose of the database for geolocation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Volunteer to suggest some wording for purpose?</a:t>
            </a: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DejaVu Sans"/>
              </a:rPr>
              <a:t>Update the purposes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0040" y="133560"/>
            <a:ext cx="8264160" cy="5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How to update purposes</a:t>
            </a:r>
            <a:endParaRPr b="0" lang="en-GB" sz="264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00040" y="850680"/>
            <a:ext cx="8264160" cy="37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GB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Never been done before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Purposes defined in Terms &amp; Conditions (legal document)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DB WG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consensus sufficient for NCC to update the T&amp;C</a:t>
            </a:r>
            <a:endParaRPr b="0" lang="en-GB" sz="2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Covered by Article 8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Or do we need to go via PDP?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EB approval may be needed...</a:t>
            </a:r>
            <a:endParaRPr b="0" lang="en-GB" sz="22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/>
          <p:nvPr/>
        </p:nvSpPr>
        <p:spPr>
          <a:xfrm>
            <a:off x="1371600" y="91440"/>
            <a:ext cx="703836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TextShape 2"/>
          <p:cNvSpPr/>
          <p:nvPr/>
        </p:nvSpPr>
        <p:spPr>
          <a:xfrm>
            <a:off x="423360" y="103680"/>
            <a:ext cx="5334840" cy="23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7661</TotalTime>
  <Application>LibreOffice/7.1.6.2$MacOSX_X86_64 LibreOffice_project/0e133318fcee89abacd6a7d077e292f1145735c3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2020-10-25T03:18:05Z</dcterms:created>
  <dc:creator/>
  <dc:description/>
  <dc:language>en-US</dc:language>
  <cp:lastModifiedBy>denis </cp:lastModifiedBy>
  <dcterms:modified xsi:type="dcterms:W3CDTF">2022-10-27T01:38:07Z</dcterms:modified>
  <cp:revision>104</cp:revision>
  <dc:subject/>
  <dc:title>RIPE202010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3</vt:i4>
  </property>
  <property fmtid="{D5CDD505-2E9C-101B-9397-08002B2CF9AE}" pid="7" name="PresentationFormat">
    <vt:lpwstr>On-screen Show (16:9)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14</vt:i4>
  </property>
</Properties>
</file>