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49" r:id="rId2"/>
  </p:sldMasterIdLst>
  <p:notesMasterIdLst>
    <p:notesMasterId r:id="rId13"/>
  </p:notesMasterIdLst>
  <p:sldIdLst>
    <p:sldId id="256" r:id="rId3"/>
    <p:sldId id="272" r:id="rId4"/>
    <p:sldId id="273" r:id="rId5"/>
    <p:sldId id="274" r:id="rId6"/>
    <p:sldId id="275" r:id="rId7"/>
    <p:sldId id="276" r:id="rId8"/>
    <p:sldId id="277" r:id="rId9"/>
    <p:sldId id="278" r:id="rId10"/>
    <p:sldId id="279" r:id="rId11"/>
    <p:sldId id="280" r:id="rId12"/>
  </p:sldIdLst>
  <p:sldSz cx="9144000" cy="5143500" type="screen16x9"/>
  <p:notesSz cx="6858000" cy="9144000"/>
  <p:defaultTextStyle>
    <a:defPPr>
      <a:defRPr lang="en-US"/>
    </a:defPPr>
    <a:lvl1pPr algn="ctr" rtl="0" fontAlgn="base">
      <a:spcBef>
        <a:spcPct val="0"/>
      </a:spcBef>
      <a:spcAft>
        <a:spcPct val="0"/>
      </a:spcAft>
      <a:defRPr sz="2636" kern="1200">
        <a:solidFill>
          <a:srgbClr val="004D55"/>
        </a:solidFill>
        <a:latin typeface="Helvetica Neue Light" charset="0"/>
        <a:ea typeface="ヒラギノ角ゴ ProN W3" charset="-128"/>
        <a:cs typeface="+mn-cs"/>
        <a:sym typeface="Helvetica Neue Light" charset="0"/>
      </a:defRPr>
    </a:lvl1pPr>
    <a:lvl2pPr marL="286870" algn="ctr" rtl="0" fontAlgn="base">
      <a:spcBef>
        <a:spcPct val="0"/>
      </a:spcBef>
      <a:spcAft>
        <a:spcPct val="0"/>
      </a:spcAft>
      <a:defRPr sz="2636" kern="1200">
        <a:solidFill>
          <a:srgbClr val="004D55"/>
        </a:solidFill>
        <a:latin typeface="Helvetica Neue Light" charset="0"/>
        <a:ea typeface="ヒラギノ角ゴ ProN W3" charset="-128"/>
        <a:cs typeface="+mn-cs"/>
        <a:sym typeface="Helvetica Neue Light" charset="0"/>
      </a:defRPr>
    </a:lvl2pPr>
    <a:lvl3pPr marL="573740" algn="ctr" rtl="0" fontAlgn="base">
      <a:spcBef>
        <a:spcPct val="0"/>
      </a:spcBef>
      <a:spcAft>
        <a:spcPct val="0"/>
      </a:spcAft>
      <a:defRPr sz="2636" kern="1200">
        <a:solidFill>
          <a:srgbClr val="004D55"/>
        </a:solidFill>
        <a:latin typeface="Helvetica Neue Light" charset="0"/>
        <a:ea typeface="ヒラギノ角ゴ ProN W3" charset="-128"/>
        <a:cs typeface="+mn-cs"/>
        <a:sym typeface="Helvetica Neue Light" charset="0"/>
      </a:defRPr>
    </a:lvl3pPr>
    <a:lvl4pPr marL="860609" algn="ctr" rtl="0" fontAlgn="base">
      <a:spcBef>
        <a:spcPct val="0"/>
      </a:spcBef>
      <a:spcAft>
        <a:spcPct val="0"/>
      </a:spcAft>
      <a:defRPr sz="2636" kern="1200">
        <a:solidFill>
          <a:srgbClr val="004D55"/>
        </a:solidFill>
        <a:latin typeface="Helvetica Neue Light" charset="0"/>
        <a:ea typeface="ヒラギノ角ゴ ProN W3" charset="-128"/>
        <a:cs typeface="+mn-cs"/>
        <a:sym typeface="Helvetica Neue Light" charset="0"/>
      </a:defRPr>
    </a:lvl4pPr>
    <a:lvl5pPr marL="1147480" algn="ctr" rtl="0" fontAlgn="base">
      <a:spcBef>
        <a:spcPct val="0"/>
      </a:spcBef>
      <a:spcAft>
        <a:spcPct val="0"/>
      </a:spcAft>
      <a:defRPr sz="2636" kern="1200">
        <a:solidFill>
          <a:srgbClr val="004D55"/>
        </a:solidFill>
        <a:latin typeface="Helvetica Neue Light" charset="0"/>
        <a:ea typeface="ヒラギノ角ゴ ProN W3" charset="-128"/>
        <a:cs typeface="+mn-cs"/>
        <a:sym typeface="Helvetica Neue Light" charset="0"/>
      </a:defRPr>
    </a:lvl5pPr>
    <a:lvl6pPr marL="1434350" algn="l" defTabSz="573740" rtl="0" eaLnBrk="1" latinLnBrk="0" hangingPunct="1">
      <a:defRPr sz="2636" kern="1200">
        <a:solidFill>
          <a:srgbClr val="004D55"/>
        </a:solidFill>
        <a:latin typeface="Helvetica Neue Light" charset="0"/>
        <a:ea typeface="ヒラギノ角ゴ ProN W3" charset="-128"/>
        <a:cs typeface="+mn-cs"/>
        <a:sym typeface="Helvetica Neue Light" charset="0"/>
      </a:defRPr>
    </a:lvl6pPr>
    <a:lvl7pPr marL="1721220" algn="l" defTabSz="573740" rtl="0" eaLnBrk="1" latinLnBrk="0" hangingPunct="1">
      <a:defRPr sz="2636" kern="1200">
        <a:solidFill>
          <a:srgbClr val="004D55"/>
        </a:solidFill>
        <a:latin typeface="Helvetica Neue Light" charset="0"/>
        <a:ea typeface="ヒラギノ角ゴ ProN W3" charset="-128"/>
        <a:cs typeface="+mn-cs"/>
        <a:sym typeface="Helvetica Neue Light" charset="0"/>
      </a:defRPr>
    </a:lvl7pPr>
    <a:lvl8pPr marL="2008090" algn="l" defTabSz="573740" rtl="0" eaLnBrk="1" latinLnBrk="0" hangingPunct="1">
      <a:defRPr sz="2636" kern="1200">
        <a:solidFill>
          <a:srgbClr val="004D55"/>
        </a:solidFill>
        <a:latin typeface="Helvetica Neue Light" charset="0"/>
        <a:ea typeface="ヒラギノ角ゴ ProN W3" charset="-128"/>
        <a:cs typeface="+mn-cs"/>
        <a:sym typeface="Helvetica Neue Light" charset="0"/>
      </a:defRPr>
    </a:lvl8pPr>
    <a:lvl9pPr marL="2294960" algn="l" defTabSz="573740" rtl="0" eaLnBrk="1" latinLnBrk="0" hangingPunct="1">
      <a:defRPr sz="2636" kern="1200">
        <a:solidFill>
          <a:srgbClr val="004D55"/>
        </a:solidFill>
        <a:latin typeface="Helvetica Neue Light" charset="0"/>
        <a:ea typeface="ヒラギノ角ゴ ProN W3" charset="-128"/>
        <a:cs typeface="+mn-cs"/>
        <a:sym typeface="Helvetica Neue Light" charset="0"/>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976"/>
    <p:restoredTop sz="60167"/>
  </p:normalViewPr>
  <p:slideViewPr>
    <p:cSldViewPr>
      <p:cViewPr varScale="1">
        <p:scale>
          <a:sx n="94" d="100"/>
          <a:sy n="94" d="100"/>
        </p:scale>
        <p:origin x="208" y="360"/>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EDD104-EB2B-AF42-986B-DF607471979F}" type="datetimeFigureOut">
              <a:rPr lang="en-US" smtClean="0"/>
              <a:t>10/24/22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5707D8-B092-BF46-AAEC-435D12B853C3}" type="slidenum">
              <a:rPr lang="en-US" smtClean="0"/>
              <a:t>‹#›</a:t>
            </a:fld>
            <a:endParaRPr lang="en-US"/>
          </a:p>
        </p:txBody>
      </p:sp>
    </p:spTree>
    <p:extLst>
      <p:ext uri="{BB962C8B-B14F-4D97-AF65-F5344CB8AC3E}">
        <p14:creationId xmlns:p14="http://schemas.microsoft.com/office/powerpoint/2010/main" val="1330030723"/>
      </p:ext>
    </p:extLst>
  </p:cSld>
  <p:clrMap bg1="lt1" tx1="dk1" bg2="lt2" tx2="dk2" accent1="accent1" accent2="accent2" accent3="accent3" accent4="accent4" accent5="accent5" accent6="accent6" hlink="hlink" folHlink="folHlink"/>
  <p:notesStyle>
    <a:lvl1pPr marL="0" algn="l" defTabSz="573740" rtl="0" eaLnBrk="1" latinLnBrk="0" hangingPunct="1">
      <a:defRPr sz="753" kern="1200">
        <a:solidFill>
          <a:schemeClr val="tx1"/>
        </a:solidFill>
        <a:latin typeface="+mn-lt"/>
        <a:ea typeface="+mn-ea"/>
        <a:cs typeface="+mn-cs"/>
      </a:defRPr>
    </a:lvl1pPr>
    <a:lvl2pPr marL="286870" algn="l" defTabSz="573740" rtl="0" eaLnBrk="1" latinLnBrk="0" hangingPunct="1">
      <a:defRPr sz="753" kern="1200">
        <a:solidFill>
          <a:schemeClr val="tx1"/>
        </a:solidFill>
        <a:latin typeface="+mn-lt"/>
        <a:ea typeface="+mn-ea"/>
        <a:cs typeface="+mn-cs"/>
      </a:defRPr>
    </a:lvl2pPr>
    <a:lvl3pPr marL="573740" algn="l" defTabSz="573740" rtl="0" eaLnBrk="1" latinLnBrk="0" hangingPunct="1">
      <a:defRPr sz="753" kern="1200">
        <a:solidFill>
          <a:schemeClr val="tx1"/>
        </a:solidFill>
        <a:latin typeface="+mn-lt"/>
        <a:ea typeface="+mn-ea"/>
        <a:cs typeface="+mn-cs"/>
      </a:defRPr>
    </a:lvl3pPr>
    <a:lvl4pPr marL="860609" algn="l" defTabSz="573740" rtl="0" eaLnBrk="1" latinLnBrk="0" hangingPunct="1">
      <a:defRPr sz="753" kern="1200">
        <a:solidFill>
          <a:schemeClr val="tx1"/>
        </a:solidFill>
        <a:latin typeface="+mn-lt"/>
        <a:ea typeface="+mn-ea"/>
        <a:cs typeface="+mn-cs"/>
      </a:defRPr>
    </a:lvl4pPr>
    <a:lvl5pPr marL="1147480" algn="l" defTabSz="573740" rtl="0" eaLnBrk="1" latinLnBrk="0" hangingPunct="1">
      <a:defRPr sz="753" kern="1200">
        <a:solidFill>
          <a:schemeClr val="tx1"/>
        </a:solidFill>
        <a:latin typeface="+mn-lt"/>
        <a:ea typeface="+mn-ea"/>
        <a:cs typeface="+mn-cs"/>
      </a:defRPr>
    </a:lvl5pPr>
    <a:lvl6pPr marL="1434350" algn="l" defTabSz="573740" rtl="0" eaLnBrk="1" latinLnBrk="0" hangingPunct="1">
      <a:defRPr sz="753" kern="1200">
        <a:solidFill>
          <a:schemeClr val="tx1"/>
        </a:solidFill>
        <a:latin typeface="+mn-lt"/>
        <a:ea typeface="+mn-ea"/>
        <a:cs typeface="+mn-cs"/>
      </a:defRPr>
    </a:lvl6pPr>
    <a:lvl7pPr marL="1721220" algn="l" defTabSz="573740" rtl="0" eaLnBrk="1" latinLnBrk="0" hangingPunct="1">
      <a:defRPr sz="753" kern="1200">
        <a:solidFill>
          <a:schemeClr val="tx1"/>
        </a:solidFill>
        <a:latin typeface="+mn-lt"/>
        <a:ea typeface="+mn-ea"/>
        <a:cs typeface="+mn-cs"/>
      </a:defRPr>
    </a:lvl7pPr>
    <a:lvl8pPr marL="2008090" algn="l" defTabSz="573740" rtl="0" eaLnBrk="1" latinLnBrk="0" hangingPunct="1">
      <a:defRPr sz="753" kern="1200">
        <a:solidFill>
          <a:schemeClr val="tx1"/>
        </a:solidFill>
        <a:latin typeface="+mn-lt"/>
        <a:ea typeface="+mn-ea"/>
        <a:cs typeface="+mn-cs"/>
      </a:defRPr>
    </a:lvl8pPr>
    <a:lvl9pPr marL="2294960" algn="l" defTabSz="573740" rtl="0" eaLnBrk="1" latinLnBrk="0" hangingPunct="1">
      <a:defRPr sz="753"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000" dirty="0"/>
          </a:p>
        </p:txBody>
      </p:sp>
      <p:sp>
        <p:nvSpPr>
          <p:cNvPr id="4" name="Slide Number Placeholder 3"/>
          <p:cNvSpPr>
            <a:spLocks noGrp="1"/>
          </p:cNvSpPr>
          <p:nvPr>
            <p:ph type="sldNum" sz="quarter" idx="10"/>
          </p:nvPr>
        </p:nvSpPr>
        <p:spPr/>
        <p:txBody>
          <a:bodyPr/>
          <a:lstStyle/>
          <a:p>
            <a:fld id="{5E5707D8-B092-BF46-AAEC-435D12B853C3}" type="slidenum">
              <a:rPr lang="en-US" smtClean="0"/>
              <a:t>1</a:t>
            </a:fld>
            <a:endParaRPr lang="en-US"/>
          </a:p>
        </p:txBody>
      </p:sp>
    </p:spTree>
    <p:extLst>
      <p:ext uri="{BB962C8B-B14F-4D97-AF65-F5344CB8AC3E}">
        <p14:creationId xmlns:p14="http://schemas.microsoft.com/office/powerpoint/2010/main" val="6690798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Y" sz="2000" dirty="0"/>
          </a:p>
        </p:txBody>
      </p:sp>
      <p:sp>
        <p:nvSpPr>
          <p:cNvPr id="4" name="Slide Number Placeholder 3"/>
          <p:cNvSpPr>
            <a:spLocks noGrp="1"/>
          </p:cNvSpPr>
          <p:nvPr>
            <p:ph type="sldNum" sz="quarter" idx="5"/>
          </p:nvPr>
        </p:nvSpPr>
        <p:spPr/>
        <p:txBody>
          <a:bodyPr/>
          <a:lstStyle/>
          <a:p>
            <a:fld id="{5E5707D8-B092-BF46-AAEC-435D12B853C3}" type="slidenum">
              <a:rPr lang="en-US" smtClean="0"/>
              <a:t>10</a:t>
            </a:fld>
            <a:endParaRPr lang="en-US"/>
          </a:p>
        </p:txBody>
      </p:sp>
    </p:spTree>
    <p:extLst>
      <p:ext uri="{BB962C8B-B14F-4D97-AF65-F5344CB8AC3E}">
        <p14:creationId xmlns:p14="http://schemas.microsoft.com/office/powerpoint/2010/main" val="7772266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Y" sz="2000" dirty="0"/>
              <a:t>This is the dynamics of the aggregate number of LIRs in the RIPE region, updated as of twenty third of October, 2022.</a:t>
            </a:r>
          </a:p>
          <a:p>
            <a:r>
              <a:rPr lang="en-CY" sz="2000" dirty="0"/>
              <a:t>Today, the total number of LIRs in the region is 23 thousand 7 hundred 4.</a:t>
            </a:r>
          </a:p>
        </p:txBody>
      </p:sp>
      <p:sp>
        <p:nvSpPr>
          <p:cNvPr id="4" name="Slide Number Placeholder 3"/>
          <p:cNvSpPr>
            <a:spLocks noGrp="1"/>
          </p:cNvSpPr>
          <p:nvPr>
            <p:ph type="sldNum" sz="quarter" idx="5"/>
          </p:nvPr>
        </p:nvSpPr>
        <p:spPr/>
        <p:txBody>
          <a:bodyPr/>
          <a:lstStyle/>
          <a:p>
            <a:fld id="{5E5707D8-B092-BF46-AAEC-435D12B853C3}" type="slidenum">
              <a:rPr lang="en-US" smtClean="0"/>
              <a:t>2</a:t>
            </a:fld>
            <a:endParaRPr lang="en-US"/>
          </a:p>
        </p:txBody>
      </p:sp>
    </p:spTree>
    <p:extLst>
      <p:ext uri="{BB962C8B-B14F-4D97-AF65-F5344CB8AC3E}">
        <p14:creationId xmlns:p14="http://schemas.microsoft.com/office/powerpoint/2010/main" val="27524611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Y" sz="2000" dirty="0"/>
              <a:t>And this is the distribution of LIRs by the sub-region as defined by the United Nations Statistics Division. Per UNSD, that “eastern european” part is essentially </a:t>
            </a:r>
            <a:r>
              <a:rPr lang="en-GB" sz="2000" dirty="0"/>
              <a:t>Belarus</a:t>
            </a:r>
            <a:r>
              <a:rPr lang="en-GB" sz="2000" dirty="0">
                <a:effectLst/>
              </a:rPr>
              <a:t>,</a:t>
            </a:r>
            <a:r>
              <a:rPr lang="en-GB" sz="2000" dirty="0"/>
              <a:t> Bulgaria</a:t>
            </a:r>
            <a:r>
              <a:rPr lang="en-GB" sz="2000" dirty="0">
                <a:effectLst/>
              </a:rPr>
              <a:t>,</a:t>
            </a:r>
            <a:r>
              <a:rPr lang="en-GB" sz="2000" dirty="0"/>
              <a:t> Czechia</a:t>
            </a:r>
            <a:r>
              <a:rPr lang="en-GB" sz="2000" dirty="0">
                <a:effectLst/>
              </a:rPr>
              <a:t>,</a:t>
            </a:r>
            <a:r>
              <a:rPr lang="en-GB" sz="2000" dirty="0"/>
              <a:t> Hungary</a:t>
            </a:r>
            <a:r>
              <a:rPr lang="en-GB" sz="2000" dirty="0">
                <a:effectLst/>
              </a:rPr>
              <a:t>,</a:t>
            </a:r>
            <a:r>
              <a:rPr lang="en-GB" sz="2000" dirty="0"/>
              <a:t> Poland</a:t>
            </a:r>
            <a:r>
              <a:rPr lang="en-GB" sz="2000" dirty="0">
                <a:effectLst/>
              </a:rPr>
              <a:t>,</a:t>
            </a:r>
            <a:r>
              <a:rPr lang="en-GB" sz="2000" dirty="0"/>
              <a:t> Republic of Moldova</a:t>
            </a:r>
            <a:r>
              <a:rPr lang="en-GB" sz="2000" dirty="0">
                <a:effectLst/>
              </a:rPr>
              <a:t>, </a:t>
            </a:r>
            <a:r>
              <a:rPr lang="en-GB" sz="2000" dirty="0"/>
              <a:t>Romania</a:t>
            </a:r>
            <a:r>
              <a:rPr lang="en-GB" sz="2000" dirty="0">
                <a:effectLst/>
              </a:rPr>
              <a:t>,</a:t>
            </a:r>
            <a:r>
              <a:rPr lang="en-GB" sz="2000" dirty="0"/>
              <a:t> Russian Federation</a:t>
            </a:r>
            <a:r>
              <a:rPr lang="en-GB" sz="2000" dirty="0">
                <a:effectLst/>
              </a:rPr>
              <a:t>,</a:t>
            </a:r>
            <a:r>
              <a:rPr lang="en-GB" sz="2000" dirty="0"/>
              <a:t> Slovakia,</a:t>
            </a:r>
            <a:r>
              <a:rPr lang="en-GB" sz="2000" dirty="0">
                <a:effectLst/>
              </a:rPr>
              <a:t> and</a:t>
            </a:r>
            <a:r>
              <a:rPr lang="en-GB" sz="2000" dirty="0"/>
              <a:t> Ukraine, to an aggregate of 3 thousand 9 hundred 8 LIRs.</a:t>
            </a:r>
          </a:p>
          <a:p>
            <a:endParaRPr lang="en-GB" sz="2000" dirty="0"/>
          </a:p>
          <a:p>
            <a:r>
              <a:rPr lang="en-GB" sz="2000" dirty="0"/>
              <a:t>Also per the same UNSD definitions, this graph includes “Part of Asia” meaning Middle East as well as Armenia, Azerbaijan, Georgia, Kazakhstan, Kyrgyzstan, Tajikistan, Turkmenistan, and Uzbekistan, and the aggregate for the “part of Asia” is 2 thousand 47.</a:t>
            </a:r>
            <a:endParaRPr lang="en-CY" sz="2000" dirty="0"/>
          </a:p>
        </p:txBody>
      </p:sp>
      <p:sp>
        <p:nvSpPr>
          <p:cNvPr id="4" name="Slide Number Placeholder 3"/>
          <p:cNvSpPr>
            <a:spLocks noGrp="1"/>
          </p:cNvSpPr>
          <p:nvPr>
            <p:ph type="sldNum" sz="quarter" idx="5"/>
          </p:nvPr>
        </p:nvSpPr>
        <p:spPr/>
        <p:txBody>
          <a:bodyPr/>
          <a:lstStyle/>
          <a:p>
            <a:fld id="{5E5707D8-B092-BF46-AAEC-435D12B853C3}" type="slidenum">
              <a:rPr lang="en-US" smtClean="0"/>
              <a:t>3</a:t>
            </a:fld>
            <a:endParaRPr lang="en-US"/>
          </a:p>
        </p:txBody>
      </p:sp>
    </p:spTree>
    <p:extLst>
      <p:ext uri="{BB962C8B-B14F-4D97-AF65-F5344CB8AC3E}">
        <p14:creationId xmlns:p14="http://schemas.microsoft.com/office/powerpoint/2010/main" val="5218413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Y" sz="2000" dirty="0"/>
          </a:p>
        </p:txBody>
      </p:sp>
      <p:sp>
        <p:nvSpPr>
          <p:cNvPr id="4" name="Slide Number Placeholder 3"/>
          <p:cNvSpPr>
            <a:spLocks noGrp="1"/>
          </p:cNvSpPr>
          <p:nvPr>
            <p:ph type="sldNum" sz="quarter" idx="5"/>
          </p:nvPr>
        </p:nvSpPr>
        <p:spPr/>
        <p:txBody>
          <a:bodyPr/>
          <a:lstStyle/>
          <a:p>
            <a:fld id="{5E5707D8-B092-BF46-AAEC-435D12B853C3}" type="slidenum">
              <a:rPr lang="en-US" smtClean="0"/>
              <a:t>4</a:t>
            </a:fld>
            <a:endParaRPr lang="en-US"/>
          </a:p>
        </p:txBody>
      </p:sp>
    </p:spTree>
    <p:extLst>
      <p:ext uri="{BB962C8B-B14F-4D97-AF65-F5344CB8AC3E}">
        <p14:creationId xmlns:p14="http://schemas.microsoft.com/office/powerpoint/2010/main" val="42835280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Y" sz="2000" dirty="0"/>
          </a:p>
        </p:txBody>
      </p:sp>
      <p:sp>
        <p:nvSpPr>
          <p:cNvPr id="4" name="Slide Number Placeholder 3"/>
          <p:cNvSpPr>
            <a:spLocks noGrp="1"/>
          </p:cNvSpPr>
          <p:nvPr>
            <p:ph type="sldNum" sz="quarter" idx="5"/>
          </p:nvPr>
        </p:nvSpPr>
        <p:spPr/>
        <p:txBody>
          <a:bodyPr/>
          <a:lstStyle/>
          <a:p>
            <a:fld id="{5E5707D8-B092-BF46-AAEC-435D12B853C3}" type="slidenum">
              <a:rPr lang="en-US" smtClean="0"/>
              <a:t>5</a:t>
            </a:fld>
            <a:endParaRPr lang="en-US"/>
          </a:p>
        </p:txBody>
      </p:sp>
    </p:spTree>
    <p:extLst>
      <p:ext uri="{BB962C8B-B14F-4D97-AF65-F5344CB8AC3E}">
        <p14:creationId xmlns:p14="http://schemas.microsoft.com/office/powerpoint/2010/main" val="12635306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Y" sz="2000" dirty="0"/>
          </a:p>
        </p:txBody>
      </p:sp>
      <p:sp>
        <p:nvSpPr>
          <p:cNvPr id="4" name="Slide Number Placeholder 3"/>
          <p:cNvSpPr>
            <a:spLocks noGrp="1"/>
          </p:cNvSpPr>
          <p:nvPr>
            <p:ph type="sldNum" sz="quarter" idx="5"/>
          </p:nvPr>
        </p:nvSpPr>
        <p:spPr/>
        <p:txBody>
          <a:bodyPr/>
          <a:lstStyle/>
          <a:p>
            <a:fld id="{5E5707D8-B092-BF46-AAEC-435D12B853C3}" type="slidenum">
              <a:rPr lang="en-US" smtClean="0"/>
              <a:t>6</a:t>
            </a:fld>
            <a:endParaRPr lang="en-US"/>
          </a:p>
        </p:txBody>
      </p:sp>
    </p:spTree>
    <p:extLst>
      <p:ext uri="{BB962C8B-B14F-4D97-AF65-F5344CB8AC3E}">
        <p14:creationId xmlns:p14="http://schemas.microsoft.com/office/powerpoint/2010/main" val="2008997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Y" dirty="0"/>
          </a:p>
        </p:txBody>
      </p:sp>
      <p:sp>
        <p:nvSpPr>
          <p:cNvPr id="4" name="Slide Number Placeholder 3"/>
          <p:cNvSpPr>
            <a:spLocks noGrp="1"/>
          </p:cNvSpPr>
          <p:nvPr>
            <p:ph type="sldNum" sz="quarter" idx="5"/>
          </p:nvPr>
        </p:nvSpPr>
        <p:spPr/>
        <p:txBody>
          <a:bodyPr/>
          <a:lstStyle/>
          <a:p>
            <a:fld id="{5E5707D8-B092-BF46-AAEC-435D12B853C3}" type="slidenum">
              <a:rPr lang="en-US" smtClean="0"/>
              <a:t>7</a:t>
            </a:fld>
            <a:endParaRPr lang="en-US"/>
          </a:p>
        </p:txBody>
      </p:sp>
    </p:spTree>
    <p:extLst>
      <p:ext uri="{BB962C8B-B14F-4D97-AF65-F5344CB8AC3E}">
        <p14:creationId xmlns:p14="http://schemas.microsoft.com/office/powerpoint/2010/main" val="6160071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Y" dirty="0"/>
          </a:p>
        </p:txBody>
      </p:sp>
      <p:sp>
        <p:nvSpPr>
          <p:cNvPr id="4" name="Slide Number Placeholder 3"/>
          <p:cNvSpPr>
            <a:spLocks noGrp="1"/>
          </p:cNvSpPr>
          <p:nvPr>
            <p:ph type="sldNum" sz="quarter" idx="5"/>
          </p:nvPr>
        </p:nvSpPr>
        <p:spPr/>
        <p:txBody>
          <a:bodyPr/>
          <a:lstStyle/>
          <a:p>
            <a:fld id="{5E5707D8-B092-BF46-AAEC-435D12B853C3}" type="slidenum">
              <a:rPr lang="en-US" smtClean="0"/>
              <a:t>8</a:t>
            </a:fld>
            <a:endParaRPr lang="en-US"/>
          </a:p>
        </p:txBody>
      </p:sp>
    </p:spTree>
    <p:extLst>
      <p:ext uri="{BB962C8B-B14F-4D97-AF65-F5344CB8AC3E}">
        <p14:creationId xmlns:p14="http://schemas.microsoft.com/office/powerpoint/2010/main" val="38026067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Y" sz="2000" dirty="0"/>
          </a:p>
        </p:txBody>
      </p:sp>
      <p:sp>
        <p:nvSpPr>
          <p:cNvPr id="4" name="Slide Number Placeholder 3"/>
          <p:cNvSpPr>
            <a:spLocks noGrp="1"/>
          </p:cNvSpPr>
          <p:nvPr>
            <p:ph type="sldNum" sz="quarter" idx="5"/>
          </p:nvPr>
        </p:nvSpPr>
        <p:spPr/>
        <p:txBody>
          <a:bodyPr/>
          <a:lstStyle/>
          <a:p>
            <a:fld id="{5E5707D8-B092-BF46-AAEC-435D12B853C3}" type="slidenum">
              <a:rPr lang="en-US" smtClean="0"/>
              <a:t>9</a:t>
            </a:fld>
            <a:endParaRPr lang="en-US"/>
          </a:p>
        </p:txBody>
      </p:sp>
    </p:spTree>
    <p:extLst>
      <p:ext uri="{BB962C8B-B14F-4D97-AF65-F5344CB8AC3E}">
        <p14:creationId xmlns:p14="http://schemas.microsoft.com/office/powerpoint/2010/main" val="2941992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13277694"/>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7"/>
          <p:cNvSpPr txBox="1">
            <a:spLocks noGrp="1" noChangeArrowheads="1"/>
          </p:cNvSpPr>
          <p:nvPr>
            <p:ph type="sldNum" sz="quarter" idx="10"/>
          </p:nvPr>
        </p:nvSpPr>
        <p:spPr>
          <a:ln/>
        </p:spPr>
        <p:txBody>
          <a:bodyPr/>
          <a:lstStyle>
            <a:lvl1pPr>
              <a:defRPr/>
            </a:lvl1pPr>
          </a:lstStyle>
          <a:p>
            <a:fld id="{12294237-D3CC-4A43-B203-3EC6E60E72CB}" type="slidenum">
              <a:rPr lang="en-US" altLang="en-US"/>
              <a:pPr/>
              <a:t>‹#›</a:t>
            </a:fld>
            <a:endParaRPr lang="en-US" altLang="en-US"/>
          </a:p>
        </p:txBody>
      </p:sp>
    </p:spTree>
    <p:extLst>
      <p:ext uri="{BB962C8B-B14F-4D97-AF65-F5344CB8AC3E}">
        <p14:creationId xmlns:p14="http://schemas.microsoft.com/office/powerpoint/2010/main" val="1405860926"/>
      </p:ext>
    </p:extLst>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emf"/><Relationship Id="rId4" Type="http://schemas.openxmlformats.org/officeDocument/2006/relationships/image" Target="../media/image2.emf"/></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3"/>
          <a:stretch>
            <a:fillRect/>
          </a:stretch>
        </p:blipFill>
        <p:spPr>
          <a:xfrm rot="5400000">
            <a:off x="2158002" y="-2145873"/>
            <a:ext cx="4827999" cy="9144001"/>
          </a:xfrm>
          <a:prstGeom prst="rect">
            <a:avLst/>
          </a:prstGeom>
        </p:spPr>
      </p:pic>
      <p:sp>
        <p:nvSpPr>
          <p:cNvPr id="2" name="Line 2"/>
          <p:cNvSpPr>
            <a:spLocks noChangeShapeType="1"/>
          </p:cNvSpPr>
          <p:nvPr/>
        </p:nvSpPr>
        <p:spPr bwMode="auto">
          <a:xfrm>
            <a:off x="4232672" y="2879824"/>
            <a:ext cx="4929188" cy="0"/>
          </a:xfrm>
          <a:prstGeom prst="line">
            <a:avLst/>
          </a:prstGeom>
          <a:noFill/>
          <a:ln w="12700" cap="flat">
            <a:solidFill>
              <a:schemeClr val="tx1"/>
            </a:solidFill>
            <a:prstDash val="solid"/>
            <a:round/>
            <a:headEnd type="none" w="med" len="med"/>
            <a:tailEnd type="none" w="med" len="med"/>
          </a:ln>
        </p:spPr>
        <p:txBody>
          <a:bodyPr lIns="0" tIns="0" rIns="0" bIns="0"/>
          <a:lstStyle/>
          <a:p>
            <a:pPr>
              <a:defRPr/>
            </a:pPr>
            <a:endParaRPr lang="en-US" sz="1390"/>
          </a:p>
        </p:txBody>
      </p:sp>
      <p:sp>
        <p:nvSpPr>
          <p:cNvPr id="1028" name="Rectangle 3"/>
          <p:cNvSpPr>
            <a:spLocks noGrp="1" noChangeArrowheads="1"/>
          </p:cNvSpPr>
          <p:nvPr>
            <p:ph type="body" idx="1"/>
          </p:nvPr>
        </p:nvSpPr>
        <p:spPr bwMode="auto">
          <a:xfrm>
            <a:off x="4214812" y="2960191"/>
            <a:ext cx="4697016" cy="1460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50800" tIns="50800" rIns="50800" bIns="50800" numCol="1" anchor="t" anchorCtr="0" compatLnSpc="1">
            <a:prstTxWarp prst="textNoShape">
              <a:avLst/>
            </a:prstTxWarp>
          </a:bodyPr>
          <a:lstStyle/>
          <a:p>
            <a:pPr lvl="0"/>
            <a:r>
              <a:rPr lang="en-US" altLang="en-US">
                <a:sym typeface="Helvetica Neue" charset="0"/>
              </a:rPr>
              <a:t>Click to edit Master text styles</a:t>
            </a:r>
          </a:p>
          <a:p>
            <a:pPr lvl="1"/>
            <a:r>
              <a:rPr lang="en-US" altLang="en-US">
                <a:sym typeface="Helvetica Neue" charset="0"/>
              </a:rPr>
              <a:t>Second level</a:t>
            </a:r>
          </a:p>
          <a:p>
            <a:pPr lvl="2"/>
            <a:r>
              <a:rPr lang="en-US" altLang="en-US">
                <a:sym typeface="Helvetica Neue" charset="0"/>
              </a:rPr>
              <a:t>Third level</a:t>
            </a:r>
          </a:p>
          <a:p>
            <a:pPr lvl="3"/>
            <a:r>
              <a:rPr lang="en-US" altLang="en-US">
                <a:sym typeface="Helvetica Neue" charset="0"/>
              </a:rPr>
              <a:t>Fourth level</a:t>
            </a:r>
          </a:p>
          <a:p>
            <a:pPr lvl="4"/>
            <a:r>
              <a:rPr lang="en-US" altLang="en-US">
                <a:sym typeface="Helvetica Neue" charset="0"/>
              </a:rPr>
              <a:t>Fifth level</a:t>
            </a:r>
          </a:p>
        </p:txBody>
      </p:sp>
      <p:sp>
        <p:nvSpPr>
          <p:cNvPr id="1029" name="Rectangle 4"/>
          <p:cNvSpPr>
            <a:spLocks noGrp="1" noChangeArrowheads="1"/>
          </p:cNvSpPr>
          <p:nvPr>
            <p:ph type="title"/>
          </p:nvPr>
        </p:nvSpPr>
        <p:spPr bwMode="auto">
          <a:xfrm>
            <a:off x="4214812" y="1346150"/>
            <a:ext cx="4697016" cy="1460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50800" tIns="50800" rIns="50800" bIns="50800" numCol="1" anchor="b" anchorCtr="0" compatLnSpc="1">
            <a:prstTxWarp prst="textNoShape">
              <a:avLst/>
            </a:prstTxWarp>
          </a:bodyPr>
          <a:lstStyle/>
          <a:p>
            <a:pPr lvl="0"/>
            <a:r>
              <a:rPr lang="en-US" altLang="en-US" dirty="0">
                <a:sym typeface="Helvetica Neue Light" charset="0"/>
              </a:rPr>
              <a:t>Click to edit Master title style</a:t>
            </a:r>
          </a:p>
        </p:txBody>
      </p:sp>
      <p:sp>
        <p:nvSpPr>
          <p:cNvPr id="3" name="Rectangle 5"/>
          <p:cNvSpPr>
            <a:spLocks/>
          </p:cNvSpPr>
          <p:nvPr/>
        </p:nvSpPr>
        <p:spPr bwMode="auto">
          <a:xfrm>
            <a:off x="98227" y="4955976"/>
            <a:ext cx="6429375" cy="120551"/>
          </a:xfrm>
          <a:prstGeom prst="rect">
            <a:avLst/>
          </a:prstGeom>
          <a:noFill/>
          <a:ln w="12700" cap="flat">
            <a:noFill/>
            <a:miter lim="800000"/>
            <a:headEnd type="none" w="med" len="med"/>
            <a:tailEnd type="none" w="med" len="med"/>
          </a:ln>
        </p:spPr>
        <p:txBody>
          <a:bodyPr lIns="0" tIns="0" rIns="37481" bIns="0"/>
          <a:lstStyle>
            <a:lvl1pPr marL="69850" eaLnBrk="0" hangingPunct="0">
              <a:defRPr sz="4200">
                <a:solidFill>
                  <a:srgbClr val="004D55"/>
                </a:solidFill>
                <a:latin typeface="Helvetica Neue Light" charset="0"/>
                <a:ea typeface="ヒラギノ角ゴ ProN W3" charset="-128"/>
                <a:sym typeface="Helvetica Neue Light" charset="0"/>
              </a:defRPr>
            </a:lvl1pPr>
            <a:lvl2pPr marL="37931725" indent="-37474525" eaLnBrk="0" hangingPunct="0">
              <a:defRPr sz="4200">
                <a:solidFill>
                  <a:srgbClr val="004D55"/>
                </a:solidFill>
                <a:latin typeface="Helvetica Neue Light" charset="0"/>
                <a:ea typeface="ヒラギノ角ゴ ProN W3" charset="-128"/>
                <a:sym typeface="Helvetica Neue Light" charset="0"/>
              </a:defRPr>
            </a:lvl2pPr>
            <a:lvl3pPr eaLnBrk="0" hangingPunct="0">
              <a:defRPr sz="4200">
                <a:solidFill>
                  <a:srgbClr val="004D55"/>
                </a:solidFill>
                <a:latin typeface="Helvetica Neue Light" charset="0"/>
                <a:ea typeface="ヒラギノ角ゴ ProN W3" charset="-128"/>
                <a:sym typeface="Helvetica Neue Light" charset="0"/>
              </a:defRPr>
            </a:lvl3pPr>
            <a:lvl4pPr eaLnBrk="0" hangingPunct="0">
              <a:defRPr sz="4200">
                <a:solidFill>
                  <a:srgbClr val="004D55"/>
                </a:solidFill>
                <a:latin typeface="Helvetica Neue Light" charset="0"/>
                <a:ea typeface="ヒラギノ角ゴ ProN W3" charset="-128"/>
                <a:sym typeface="Helvetica Neue Light" charset="0"/>
              </a:defRPr>
            </a:lvl4pPr>
            <a:lvl5pPr eaLnBrk="0" hangingPunct="0">
              <a:defRPr sz="4200">
                <a:solidFill>
                  <a:srgbClr val="004D55"/>
                </a:solidFill>
                <a:latin typeface="Helvetica Neue Light" charset="0"/>
                <a:ea typeface="ヒラギノ角ゴ ProN W3" charset="-128"/>
                <a:sym typeface="Helvetica Neue Light" charset="0"/>
              </a:defRPr>
            </a:lvl5pPr>
            <a:lvl6pPr marL="457200" eaLnBrk="0" fontAlgn="base" hangingPunct="0">
              <a:spcBef>
                <a:spcPct val="0"/>
              </a:spcBef>
              <a:spcAft>
                <a:spcPct val="0"/>
              </a:spcAft>
              <a:defRPr sz="4200">
                <a:solidFill>
                  <a:srgbClr val="004D55"/>
                </a:solidFill>
                <a:latin typeface="Helvetica Neue Light" charset="0"/>
                <a:ea typeface="ヒラギノ角ゴ ProN W3" charset="-128"/>
                <a:sym typeface="Helvetica Neue Light" charset="0"/>
              </a:defRPr>
            </a:lvl6pPr>
            <a:lvl7pPr marL="914400" eaLnBrk="0" fontAlgn="base" hangingPunct="0">
              <a:spcBef>
                <a:spcPct val="0"/>
              </a:spcBef>
              <a:spcAft>
                <a:spcPct val="0"/>
              </a:spcAft>
              <a:defRPr sz="4200">
                <a:solidFill>
                  <a:srgbClr val="004D55"/>
                </a:solidFill>
                <a:latin typeface="Helvetica Neue Light" charset="0"/>
                <a:ea typeface="ヒラギノ角ゴ ProN W3" charset="-128"/>
                <a:sym typeface="Helvetica Neue Light" charset="0"/>
              </a:defRPr>
            </a:lvl7pPr>
            <a:lvl8pPr marL="1371600" eaLnBrk="0" fontAlgn="base" hangingPunct="0">
              <a:spcBef>
                <a:spcPct val="0"/>
              </a:spcBef>
              <a:spcAft>
                <a:spcPct val="0"/>
              </a:spcAft>
              <a:defRPr sz="4200">
                <a:solidFill>
                  <a:srgbClr val="004D55"/>
                </a:solidFill>
                <a:latin typeface="Helvetica Neue Light" charset="0"/>
                <a:ea typeface="ヒラギノ角ゴ ProN W3" charset="-128"/>
                <a:sym typeface="Helvetica Neue Light" charset="0"/>
              </a:defRPr>
            </a:lvl8pPr>
            <a:lvl9pPr marL="1828800" eaLnBrk="0" fontAlgn="base" hangingPunct="0">
              <a:spcBef>
                <a:spcPct val="0"/>
              </a:spcBef>
              <a:spcAft>
                <a:spcPct val="0"/>
              </a:spcAft>
              <a:defRPr sz="4200">
                <a:solidFill>
                  <a:srgbClr val="004D55"/>
                </a:solidFill>
                <a:latin typeface="Helvetica Neue Light" charset="0"/>
                <a:ea typeface="ヒラギノ角ゴ ProN W3" charset="-128"/>
                <a:sym typeface="Helvetica Neue Light" charset="0"/>
              </a:defRPr>
            </a:lvl9pPr>
          </a:lstStyle>
          <a:p>
            <a:pPr algn="l" eaLnBrk="1" hangingPunct="1">
              <a:spcBef>
                <a:spcPts val="205"/>
              </a:spcBef>
            </a:pPr>
            <a:r>
              <a:rPr lang="en-US" altLang="en-US" sz="844" dirty="0">
                <a:solidFill>
                  <a:srgbClr val="006068"/>
                </a:solidFill>
                <a:latin typeface="Helvetica Neue" charset="0"/>
                <a:sym typeface="Helvetica Neue" charset="0"/>
              </a:rPr>
              <a:t>Töma Gavrichenkov, 10/24/2022</a:t>
            </a:r>
          </a:p>
        </p:txBody>
      </p:sp>
      <p:pic>
        <p:nvPicPr>
          <p:cNvPr id="5" name="Picture 4"/>
          <p:cNvPicPr>
            <a:picLocks noChangeAspect="1"/>
          </p:cNvPicPr>
          <p:nvPr userDrawn="1"/>
        </p:nvPicPr>
        <p:blipFill>
          <a:blip r:embed="rId4"/>
          <a:stretch>
            <a:fillRect/>
          </a:stretch>
        </p:blipFill>
        <p:spPr>
          <a:xfrm>
            <a:off x="7651948" y="3867894"/>
            <a:ext cx="1259880" cy="958370"/>
          </a:xfrm>
          <a:prstGeom prst="rect">
            <a:avLst/>
          </a:prstGeom>
        </p:spPr>
      </p:pic>
      <p:pic>
        <p:nvPicPr>
          <p:cNvPr id="6" name="Picture 5"/>
          <p:cNvPicPr>
            <a:picLocks noChangeAspect="1"/>
          </p:cNvPicPr>
          <p:nvPr userDrawn="1"/>
        </p:nvPicPr>
        <p:blipFill>
          <a:blip r:embed="rId5"/>
          <a:stretch>
            <a:fillRect/>
          </a:stretch>
        </p:blipFill>
        <p:spPr>
          <a:xfrm>
            <a:off x="526295" y="267494"/>
            <a:ext cx="3337340" cy="2538660"/>
          </a:xfrm>
          <a:prstGeom prst="rect">
            <a:avLst/>
          </a:prstGeom>
        </p:spPr>
      </p:pic>
    </p:spTree>
  </p:cSld>
  <p:clrMap bg1="lt1" tx1="dk1" bg2="lt2" tx2="dk2" accent1="accent1" accent2="accent2" accent3="accent3" accent4="accent4" accent5="accent5" accent6="accent6" hlink="hlink" folHlink="folHlink"/>
  <p:sldLayoutIdLst>
    <p:sldLayoutId id="2147483652" r:id="rId1"/>
  </p:sldLayoutIdLst>
  <p:transition/>
  <p:txStyles>
    <p:titleStyle>
      <a:lvl1pPr algn="l" rtl="0" eaLnBrk="0" fontAlgn="base" hangingPunct="0">
        <a:spcBef>
          <a:spcPct val="0"/>
        </a:spcBef>
        <a:spcAft>
          <a:spcPct val="0"/>
        </a:spcAft>
        <a:defRPr sz="2531">
          <a:solidFill>
            <a:srgbClr val="000000"/>
          </a:solidFill>
          <a:latin typeface="+mj-lt"/>
          <a:ea typeface="+mj-ea"/>
          <a:cs typeface="+mj-cs"/>
          <a:sym typeface="Helvetica Neue Light" charset="0"/>
        </a:defRPr>
      </a:lvl1pPr>
      <a:lvl2pPr algn="l" rtl="0" eaLnBrk="0" fontAlgn="base" hangingPunct="0">
        <a:spcBef>
          <a:spcPct val="0"/>
        </a:spcBef>
        <a:spcAft>
          <a:spcPct val="0"/>
        </a:spcAft>
        <a:defRPr sz="2531">
          <a:solidFill>
            <a:srgbClr val="000000"/>
          </a:solidFill>
          <a:latin typeface="Helvetica Neue Light" charset="0"/>
          <a:ea typeface="ヒラギノ角ゴ ProN W3" charset="-128"/>
          <a:cs typeface="ヒラギノ角ゴ ProN W3" charset="-128"/>
          <a:sym typeface="Helvetica Neue Light" charset="0"/>
        </a:defRPr>
      </a:lvl2pPr>
      <a:lvl3pPr algn="l" rtl="0" eaLnBrk="0" fontAlgn="base" hangingPunct="0">
        <a:spcBef>
          <a:spcPct val="0"/>
        </a:spcBef>
        <a:spcAft>
          <a:spcPct val="0"/>
        </a:spcAft>
        <a:defRPr sz="2531">
          <a:solidFill>
            <a:srgbClr val="000000"/>
          </a:solidFill>
          <a:latin typeface="Helvetica Neue Light" charset="0"/>
          <a:ea typeface="ヒラギノ角ゴ ProN W3" charset="-128"/>
          <a:cs typeface="ヒラギノ角ゴ ProN W3" charset="-128"/>
          <a:sym typeface="Helvetica Neue Light" charset="0"/>
        </a:defRPr>
      </a:lvl3pPr>
      <a:lvl4pPr algn="l" rtl="0" eaLnBrk="0" fontAlgn="base" hangingPunct="0">
        <a:spcBef>
          <a:spcPct val="0"/>
        </a:spcBef>
        <a:spcAft>
          <a:spcPct val="0"/>
        </a:spcAft>
        <a:defRPr sz="2531">
          <a:solidFill>
            <a:srgbClr val="000000"/>
          </a:solidFill>
          <a:latin typeface="Helvetica Neue Light" charset="0"/>
          <a:ea typeface="ヒラギノ角ゴ ProN W3" charset="-128"/>
          <a:cs typeface="ヒラギノ角ゴ ProN W3" charset="-128"/>
          <a:sym typeface="Helvetica Neue Light" charset="0"/>
        </a:defRPr>
      </a:lvl4pPr>
      <a:lvl5pPr algn="l" rtl="0" eaLnBrk="0" fontAlgn="base" hangingPunct="0">
        <a:spcBef>
          <a:spcPct val="0"/>
        </a:spcBef>
        <a:spcAft>
          <a:spcPct val="0"/>
        </a:spcAft>
        <a:defRPr sz="2531">
          <a:solidFill>
            <a:srgbClr val="000000"/>
          </a:solidFill>
          <a:latin typeface="Helvetica Neue Light" charset="0"/>
          <a:ea typeface="ヒラギノ角ゴ ProN W3" charset="-128"/>
          <a:cs typeface="ヒラギノ角ゴ ProN W3" charset="-128"/>
          <a:sym typeface="Helvetica Neue Light" charset="0"/>
        </a:defRPr>
      </a:lvl5pPr>
      <a:lvl6pPr marL="241063" algn="l" rtl="0" fontAlgn="base">
        <a:spcBef>
          <a:spcPct val="0"/>
        </a:spcBef>
        <a:spcAft>
          <a:spcPct val="0"/>
        </a:spcAft>
        <a:defRPr sz="3164">
          <a:solidFill>
            <a:schemeClr val="tx1"/>
          </a:solidFill>
          <a:latin typeface="Helvetica Neue Light" charset="0"/>
          <a:ea typeface="ヒラギノ角ゴ ProN W3" charset="-128"/>
          <a:cs typeface="ヒラギノ角ゴ ProN W3" charset="-128"/>
          <a:sym typeface="Helvetica Neue Light" charset="0"/>
        </a:defRPr>
      </a:lvl6pPr>
      <a:lvl7pPr marL="482124" algn="l" rtl="0" fontAlgn="base">
        <a:spcBef>
          <a:spcPct val="0"/>
        </a:spcBef>
        <a:spcAft>
          <a:spcPct val="0"/>
        </a:spcAft>
        <a:defRPr sz="3164">
          <a:solidFill>
            <a:schemeClr val="tx1"/>
          </a:solidFill>
          <a:latin typeface="Helvetica Neue Light" charset="0"/>
          <a:ea typeface="ヒラギノ角ゴ ProN W3" charset="-128"/>
          <a:cs typeface="ヒラギノ角ゴ ProN W3" charset="-128"/>
          <a:sym typeface="Helvetica Neue Light" charset="0"/>
        </a:defRPr>
      </a:lvl7pPr>
      <a:lvl8pPr marL="723186" algn="l" rtl="0" fontAlgn="base">
        <a:spcBef>
          <a:spcPct val="0"/>
        </a:spcBef>
        <a:spcAft>
          <a:spcPct val="0"/>
        </a:spcAft>
        <a:defRPr sz="3164">
          <a:solidFill>
            <a:schemeClr val="tx1"/>
          </a:solidFill>
          <a:latin typeface="Helvetica Neue Light" charset="0"/>
          <a:ea typeface="ヒラギノ角ゴ ProN W3" charset="-128"/>
          <a:cs typeface="ヒラギノ角ゴ ProN W3" charset="-128"/>
          <a:sym typeface="Helvetica Neue Light" charset="0"/>
        </a:defRPr>
      </a:lvl8pPr>
      <a:lvl9pPr marL="964248" algn="l" rtl="0" fontAlgn="base">
        <a:spcBef>
          <a:spcPct val="0"/>
        </a:spcBef>
        <a:spcAft>
          <a:spcPct val="0"/>
        </a:spcAft>
        <a:defRPr sz="3164">
          <a:solidFill>
            <a:schemeClr val="tx1"/>
          </a:solidFill>
          <a:latin typeface="Helvetica Neue Light" charset="0"/>
          <a:ea typeface="ヒラギノ角ゴ ProN W3" charset="-128"/>
          <a:cs typeface="ヒラギノ角ゴ ProN W3" charset="-128"/>
          <a:sym typeface="Helvetica Neue Light" charset="0"/>
        </a:defRPr>
      </a:lvl9pPr>
    </p:titleStyle>
    <p:bodyStyle>
      <a:lvl1pPr marL="180796" indent="-180796" algn="l" rtl="0" eaLnBrk="0" fontAlgn="base" hangingPunct="0">
        <a:spcBef>
          <a:spcPct val="0"/>
        </a:spcBef>
        <a:spcAft>
          <a:spcPct val="0"/>
        </a:spcAft>
        <a:defRPr sz="1266">
          <a:solidFill>
            <a:schemeClr val="tx1"/>
          </a:solidFill>
          <a:latin typeface="+mn-lt"/>
          <a:ea typeface="+mn-ea"/>
          <a:cs typeface="+mn-cs"/>
          <a:sym typeface="Helvetica Neue" charset="0"/>
        </a:defRPr>
      </a:lvl1pPr>
      <a:lvl2pPr marL="133923" indent="-133923" algn="l" rtl="0" eaLnBrk="0" fontAlgn="base" hangingPunct="0">
        <a:spcBef>
          <a:spcPct val="0"/>
        </a:spcBef>
        <a:spcAft>
          <a:spcPct val="0"/>
        </a:spcAft>
        <a:defRPr sz="1266">
          <a:solidFill>
            <a:schemeClr val="tx1"/>
          </a:solidFill>
          <a:latin typeface="+mn-lt"/>
          <a:ea typeface="+mn-ea"/>
          <a:cs typeface="+mn-cs"/>
          <a:sym typeface="Helvetica Neue" charset="0"/>
        </a:defRPr>
      </a:lvl2pPr>
      <a:lvl3pPr marL="267846" indent="-267846" algn="l" rtl="0" eaLnBrk="0" fontAlgn="base" hangingPunct="0">
        <a:spcBef>
          <a:spcPct val="0"/>
        </a:spcBef>
        <a:spcAft>
          <a:spcPct val="0"/>
        </a:spcAft>
        <a:defRPr sz="1266">
          <a:solidFill>
            <a:schemeClr val="tx1"/>
          </a:solidFill>
          <a:latin typeface="+mn-lt"/>
          <a:ea typeface="+mn-ea"/>
          <a:cs typeface="+mn-cs"/>
          <a:sym typeface="Helvetica Neue" charset="0"/>
        </a:defRPr>
      </a:lvl3pPr>
      <a:lvl4pPr marL="401770" indent="-401770" algn="l" rtl="0" eaLnBrk="0" fontAlgn="base" hangingPunct="0">
        <a:spcBef>
          <a:spcPct val="0"/>
        </a:spcBef>
        <a:spcAft>
          <a:spcPct val="0"/>
        </a:spcAft>
        <a:defRPr sz="1266">
          <a:solidFill>
            <a:schemeClr val="tx1"/>
          </a:solidFill>
          <a:latin typeface="+mn-lt"/>
          <a:ea typeface="+mn-ea"/>
          <a:cs typeface="+mn-cs"/>
          <a:sym typeface="Helvetica Neue" charset="0"/>
        </a:defRPr>
      </a:lvl4pPr>
      <a:lvl5pPr marL="535694" indent="-535694" algn="l" rtl="0" eaLnBrk="0" fontAlgn="base" hangingPunct="0">
        <a:spcBef>
          <a:spcPct val="0"/>
        </a:spcBef>
        <a:spcAft>
          <a:spcPct val="0"/>
        </a:spcAft>
        <a:defRPr sz="1266">
          <a:solidFill>
            <a:schemeClr val="tx1"/>
          </a:solidFill>
          <a:latin typeface="+mn-lt"/>
          <a:ea typeface="+mn-ea"/>
          <a:cs typeface="+mn-cs"/>
          <a:sym typeface="Helvetica Neue" charset="0"/>
        </a:defRPr>
      </a:lvl5pPr>
      <a:lvl6pPr marL="776755" indent="-535694" algn="l" rtl="0" fontAlgn="base">
        <a:spcBef>
          <a:spcPct val="0"/>
        </a:spcBef>
        <a:spcAft>
          <a:spcPct val="0"/>
        </a:spcAft>
        <a:defRPr sz="1266">
          <a:solidFill>
            <a:schemeClr val="tx1"/>
          </a:solidFill>
          <a:latin typeface="+mn-lt"/>
          <a:ea typeface="+mn-ea"/>
          <a:cs typeface="+mn-cs"/>
          <a:sym typeface="Helvetica Neue" charset="0"/>
        </a:defRPr>
      </a:lvl6pPr>
      <a:lvl7pPr marL="1017818" indent="-535694" algn="l" rtl="0" fontAlgn="base">
        <a:spcBef>
          <a:spcPct val="0"/>
        </a:spcBef>
        <a:spcAft>
          <a:spcPct val="0"/>
        </a:spcAft>
        <a:defRPr sz="1266">
          <a:solidFill>
            <a:schemeClr val="tx1"/>
          </a:solidFill>
          <a:latin typeface="+mn-lt"/>
          <a:ea typeface="+mn-ea"/>
          <a:cs typeface="+mn-cs"/>
          <a:sym typeface="Helvetica Neue" charset="0"/>
        </a:defRPr>
      </a:lvl7pPr>
      <a:lvl8pPr marL="1258879" indent="-535694" algn="l" rtl="0" fontAlgn="base">
        <a:spcBef>
          <a:spcPct val="0"/>
        </a:spcBef>
        <a:spcAft>
          <a:spcPct val="0"/>
        </a:spcAft>
        <a:defRPr sz="1266">
          <a:solidFill>
            <a:schemeClr val="tx1"/>
          </a:solidFill>
          <a:latin typeface="+mn-lt"/>
          <a:ea typeface="+mn-ea"/>
          <a:cs typeface="+mn-cs"/>
          <a:sym typeface="Helvetica Neue" charset="0"/>
        </a:defRPr>
      </a:lvl8pPr>
      <a:lvl9pPr marL="1499941" indent="-535694" algn="l" rtl="0" fontAlgn="base">
        <a:spcBef>
          <a:spcPct val="0"/>
        </a:spcBef>
        <a:spcAft>
          <a:spcPct val="0"/>
        </a:spcAft>
        <a:defRPr sz="1266">
          <a:solidFill>
            <a:schemeClr val="tx1"/>
          </a:solidFill>
          <a:latin typeface="+mn-lt"/>
          <a:ea typeface="+mn-ea"/>
          <a:cs typeface="+mn-cs"/>
          <a:sym typeface="Helvetica Neue" charset="0"/>
        </a:defRPr>
      </a:lvl9pPr>
    </p:bodyStyle>
    <p:otherStyle>
      <a:defPPr>
        <a:defRPr lang="en-US"/>
      </a:defPPr>
      <a:lvl1pPr marL="0" algn="l" defTabSz="241063" rtl="0" eaLnBrk="1" latinLnBrk="0" hangingPunct="1">
        <a:defRPr sz="949" kern="1200">
          <a:solidFill>
            <a:schemeClr val="tx1"/>
          </a:solidFill>
          <a:latin typeface="+mn-lt"/>
          <a:ea typeface="+mn-ea"/>
          <a:cs typeface="+mn-cs"/>
        </a:defRPr>
      </a:lvl1pPr>
      <a:lvl2pPr marL="241063" algn="l" defTabSz="241063" rtl="0" eaLnBrk="1" latinLnBrk="0" hangingPunct="1">
        <a:defRPr sz="949" kern="1200">
          <a:solidFill>
            <a:schemeClr val="tx1"/>
          </a:solidFill>
          <a:latin typeface="+mn-lt"/>
          <a:ea typeface="+mn-ea"/>
          <a:cs typeface="+mn-cs"/>
        </a:defRPr>
      </a:lvl2pPr>
      <a:lvl3pPr marL="482124" algn="l" defTabSz="241063" rtl="0" eaLnBrk="1" latinLnBrk="0" hangingPunct="1">
        <a:defRPr sz="949" kern="1200">
          <a:solidFill>
            <a:schemeClr val="tx1"/>
          </a:solidFill>
          <a:latin typeface="+mn-lt"/>
          <a:ea typeface="+mn-ea"/>
          <a:cs typeface="+mn-cs"/>
        </a:defRPr>
      </a:lvl3pPr>
      <a:lvl4pPr marL="723186" algn="l" defTabSz="241063" rtl="0" eaLnBrk="1" latinLnBrk="0" hangingPunct="1">
        <a:defRPr sz="949" kern="1200">
          <a:solidFill>
            <a:schemeClr val="tx1"/>
          </a:solidFill>
          <a:latin typeface="+mn-lt"/>
          <a:ea typeface="+mn-ea"/>
          <a:cs typeface="+mn-cs"/>
        </a:defRPr>
      </a:lvl4pPr>
      <a:lvl5pPr marL="964248" algn="l" defTabSz="241063" rtl="0" eaLnBrk="1" latinLnBrk="0" hangingPunct="1">
        <a:defRPr sz="949" kern="1200">
          <a:solidFill>
            <a:schemeClr val="tx1"/>
          </a:solidFill>
          <a:latin typeface="+mn-lt"/>
          <a:ea typeface="+mn-ea"/>
          <a:cs typeface="+mn-cs"/>
        </a:defRPr>
      </a:lvl5pPr>
      <a:lvl6pPr marL="1205310" algn="l" defTabSz="241063" rtl="0" eaLnBrk="1" latinLnBrk="0" hangingPunct="1">
        <a:defRPr sz="949" kern="1200">
          <a:solidFill>
            <a:schemeClr val="tx1"/>
          </a:solidFill>
          <a:latin typeface="+mn-lt"/>
          <a:ea typeface="+mn-ea"/>
          <a:cs typeface="+mn-cs"/>
        </a:defRPr>
      </a:lvl6pPr>
      <a:lvl7pPr marL="1446372" algn="l" defTabSz="241063" rtl="0" eaLnBrk="1" latinLnBrk="0" hangingPunct="1">
        <a:defRPr sz="949" kern="1200">
          <a:solidFill>
            <a:schemeClr val="tx1"/>
          </a:solidFill>
          <a:latin typeface="+mn-lt"/>
          <a:ea typeface="+mn-ea"/>
          <a:cs typeface="+mn-cs"/>
        </a:defRPr>
      </a:lvl7pPr>
      <a:lvl8pPr marL="1687434" algn="l" defTabSz="241063" rtl="0" eaLnBrk="1" latinLnBrk="0" hangingPunct="1">
        <a:defRPr sz="949" kern="1200">
          <a:solidFill>
            <a:schemeClr val="tx1"/>
          </a:solidFill>
          <a:latin typeface="+mn-lt"/>
          <a:ea typeface="+mn-ea"/>
          <a:cs typeface="+mn-cs"/>
        </a:defRPr>
      </a:lvl8pPr>
      <a:lvl9pPr marL="1928496" algn="l" defTabSz="241063" rtl="0" eaLnBrk="1" latinLnBrk="0" hangingPunct="1">
        <a:defRPr sz="949"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a:stretch>
            <a:fillRect/>
          </a:stretch>
        </p:blipFill>
        <p:spPr>
          <a:xfrm>
            <a:off x="7162" y="4902398"/>
            <a:ext cx="9144000" cy="241102"/>
          </a:xfrm>
          <a:prstGeom prst="rect">
            <a:avLst/>
          </a:prstGeom>
        </p:spPr>
      </p:pic>
      <p:sp>
        <p:nvSpPr>
          <p:cNvPr id="3075" name="Rectangle 2"/>
          <p:cNvSpPr>
            <a:spLocks noGrp="1" noChangeArrowheads="1"/>
          </p:cNvSpPr>
          <p:nvPr>
            <p:ph type="title"/>
          </p:nvPr>
        </p:nvSpPr>
        <p:spPr bwMode="auto">
          <a:xfrm>
            <a:off x="500064" y="133945"/>
            <a:ext cx="8268891" cy="529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50800" tIns="50800" rIns="50800" bIns="50800" numCol="1" anchor="b" anchorCtr="0" compatLnSpc="1">
            <a:prstTxWarp prst="textNoShape">
              <a:avLst/>
            </a:prstTxWarp>
          </a:bodyPr>
          <a:lstStyle/>
          <a:p>
            <a:pPr lvl="0"/>
            <a:r>
              <a:rPr lang="en-US" altLang="en-US">
                <a:sym typeface="Helvetica Neue Light" charset="0"/>
              </a:rPr>
              <a:t>Click to edit Master title style</a:t>
            </a:r>
          </a:p>
        </p:txBody>
      </p:sp>
      <p:sp>
        <p:nvSpPr>
          <p:cNvPr id="3076" name="Rectangle 3"/>
          <p:cNvSpPr>
            <a:spLocks noGrp="1" noChangeArrowheads="1"/>
          </p:cNvSpPr>
          <p:nvPr>
            <p:ph type="body" idx="1"/>
          </p:nvPr>
        </p:nvSpPr>
        <p:spPr bwMode="auto">
          <a:xfrm>
            <a:off x="500064" y="850553"/>
            <a:ext cx="8268891" cy="3777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50800" tIns="50800" rIns="50800" bIns="50800" numCol="1" anchor="t" anchorCtr="0" compatLnSpc="1">
            <a:prstTxWarp prst="textNoShape">
              <a:avLst/>
            </a:prstTxWarp>
          </a:bodyPr>
          <a:lstStyle/>
          <a:p>
            <a:pPr lvl="0"/>
            <a:r>
              <a:rPr lang="en-US" altLang="en-US">
                <a:sym typeface="Helvetica Neue Light" charset="0"/>
              </a:rPr>
              <a:t>Click to edit Master text styles</a:t>
            </a:r>
          </a:p>
          <a:p>
            <a:pPr lvl="1"/>
            <a:r>
              <a:rPr lang="en-US" altLang="en-US">
                <a:sym typeface="Helvetica Neue Light" charset="0"/>
              </a:rPr>
              <a:t>Second level</a:t>
            </a:r>
          </a:p>
          <a:p>
            <a:pPr lvl="2"/>
            <a:r>
              <a:rPr lang="en-US" altLang="en-US">
                <a:sym typeface="Helvetica Neue Light" charset="0"/>
              </a:rPr>
              <a:t>Third level</a:t>
            </a:r>
          </a:p>
          <a:p>
            <a:pPr lvl="3"/>
            <a:r>
              <a:rPr lang="en-US" altLang="en-US">
                <a:sym typeface="Helvetica Neue Light" charset="0"/>
              </a:rPr>
              <a:t>Fourth level</a:t>
            </a:r>
          </a:p>
          <a:p>
            <a:pPr lvl="4"/>
            <a:r>
              <a:rPr lang="en-US" altLang="en-US">
                <a:sym typeface="Helvetica Neue Light" charset="0"/>
              </a:rPr>
              <a:t>Fifth level</a:t>
            </a:r>
          </a:p>
        </p:txBody>
      </p:sp>
      <p:sp>
        <p:nvSpPr>
          <p:cNvPr id="2052" name="Rectangle 4"/>
          <p:cNvSpPr>
            <a:spLocks/>
          </p:cNvSpPr>
          <p:nvPr/>
        </p:nvSpPr>
        <p:spPr bwMode="auto">
          <a:xfrm>
            <a:off x="98227" y="4955976"/>
            <a:ext cx="6429375" cy="120551"/>
          </a:xfrm>
          <a:prstGeom prst="rect">
            <a:avLst/>
          </a:prstGeom>
          <a:noFill/>
          <a:ln w="12700" cap="flat">
            <a:noFill/>
            <a:miter lim="800000"/>
            <a:headEnd type="none" w="med" len="med"/>
            <a:tailEnd type="none" w="med" len="med"/>
          </a:ln>
        </p:spPr>
        <p:txBody>
          <a:bodyPr lIns="0" tIns="0" rIns="37481" bIns="0"/>
          <a:lstStyle>
            <a:lvl1pPr marL="69850" eaLnBrk="0" hangingPunct="0">
              <a:defRPr sz="4200">
                <a:solidFill>
                  <a:srgbClr val="004D55"/>
                </a:solidFill>
                <a:latin typeface="Helvetica Neue Light" charset="0"/>
                <a:ea typeface="ヒラギノ角ゴ ProN W3" charset="-128"/>
                <a:sym typeface="Helvetica Neue Light" charset="0"/>
              </a:defRPr>
            </a:lvl1pPr>
            <a:lvl2pPr marL="37931725" indent="-37474525" eaLnBrk="0" hangingPunct="0">
              <a:defRPr sz="4200">
                <a:solidFill>
                  <a:srgbClr val="004D55"/>
                </a:solidFill>
                <a:latin typeface="Helvetica Neue Light" charset="0"/>
                <a:ea typeface="ヒラギノ角ゴ ProN W3" charset="-128"/>
                <a:sym typeface="Helvetica Neue Light" charset="0"/>
              </a:defRPr>
            </a:lvl2pPr>
            <a:lvl3pPr eaLnBrk="0" hangingPunct="0">
              <a:defRPr sz="4200">
                <a:solidFill>
                  <a:srgbClr val="004D55"/>
                </a:solidFill>
                <a:latin typeface="Helvetica Neue Light" charset="0"/>
                <a:ea typeface="ヒラギノ角ゴ ProN W3" charset="-128"/>
                <a:sym typeface="Helvetica Neue Light" charset="0"/>
              </a:defRPr>
            </a:lvl3pPr>
            <a:lvl4pPr eaLnBrk="0" hangingPunct="0">
              <a:defRPr sz="4200">
                <a:solidFill>
                  <a:srgbClr val="004D55"/>
                </a:solidFill>
                <a:latin typeface="Helvetica Neue Light" charset="0"/>
                <a:ea typeface="ヒラギノ角ゴ ProN W3" charset="-128"/>
                <a:sym typeface="Helvetica Neue Light" charset="0"/>
              </a:defRPr>
            </a:lvl4pPr>
            <a:lvl5pPr eaLnBrk="0" hangingPunct="0">
              <a:defRPr sz="4200">
                <a:solidFill>
                  <a:srgbClr val="004D55"/>
                </a:solidFill>
                <a:latin typeface="Helvetica Neue Light" charset="0"/>
                <a:ea typeface="ヒラギノ角ゴ ProN W3" charset="-128"/>
                <a:sym typeface="Helvetica Neue Light" charset="0"/>
              </a:defRPr>
            </a:lvl5pPr>
            <a:lvl6pPr marL="457200" eaLnBrk="0" fontAlgn="base" hangingPunct="0">
              <a:spcBef>
                <a:spcPct val="0"/>
              </a:spcBef>
              <a:spcAft>
                <a:spcPct val="0"/>
              </a:spcAft>
              <a:defRPr sz="4200">
                <a:solidFill>
                  <a:srgbClr val="004D55"/>
                </a:solidFill>
                <a:latin typeface="Helvetica Neue Light" charset="0"/>
                <a:ea typeface="ヒラギノ角ゴ ProN W3" charset="-128"/>
                <a:sym typeface="Helvetica Neue Light" charset="0"/>
              </a:defRPr>
            </a:lvl6pPr>
            <a:lvl7pPr marL="914400" eaLnBrk="0" fontAlgn="base" hangingPunct="0">
              <a:spcBef>
                <a:spcPct val="0"/>
              </a:spcBef>
              <a:spcAft>
                <a:spcPct val="0"/>
              </a:spcAft>
              <a:defRPr sz="4200">
                <a:solidFill>
                  <a:srgbClr val="004D55"/>
                </a:solidFill>
                <a:latin typeface="Helvetica Neue Light" charset="0"/>
                <a:ea typeface="ヒラギノ角ゴ ProN W3" charset="-128"/>
                <a:sym typeface="Helvetica Neue Light" charset="0"/>
              </a:defRPr>
            </a:lvl7pPr>
            <a:lvl8pPr marL="1371600" eaLnBrk="0" fontAlgn="base" hangingPunct="0">
              <a:spcBef>
                <a:spcPct val="0"/>
              </a:spcBef>
              <a:spcAft>
                <a:spcPct val="0"/>
              </a:spcAft>
              <a:defRPr sz="4200">
                <a:solidFill>
                  <a:srgbClr val="004D55"/>
                </a:solidFill>
                <a:latin typeface="Helvetica Neue Light" charset="0"/>
                <a:ea typeface="ヒラギノ角ゴ ProN W3" charset="-128"/>
                <a:sym typeface="Helvetica Neue Light" charset="0"/>
              </a:defRPr>
            </a:lvl8pPr>
            <a:lvl9pPr marL="1828800" eaLnBrk="0" fontAlgn="base" hangingPunct="0">
              <a:spcBef>
                <a:spcPct val="0"/>
              </a:spcBef>
              <a:spcAft>
                <a:spcPct val="0"/>
              </a:spcAft>
              <a:defRPr sz="4200">
                <a:solidFill>
                  <a:srgbClr val="004D55"/>
                </a:solidFill>
                <a:latin typeface="Helvetica Neue Light" charset="0"/>
                <a:ea typeface="ヒラギノ角ゴ ProN W3" charset="-128"/>
                <a:sym typeface="Helvetica Neue Light" charset="0"/>
              </a:defRPr>
            </a:lvl9pPr>
          </a:lstStyle>
          <a:p>
            <a:pPr algn="l" eaLnBrk="1" hangingPunct="1">
              <a:spcBef>
                <a:spcPts val="205"/>
              </a:spcBef>
            </a:pPr>
            <a:r>
              <a:rPr lang="en-US" altLang="en-US" sz="844" dirty="0">
                <a:solidFill>
                  <a:srgbClr val="FFFFFF"/>
                </a:solidFill>
                <a:latin typeface="Helvetica Neue" charset="0"/>
                <a:sym typeface="Helvetica Neue" charset="0"/>
              </a:rPr>
              <a:t>Töma Gavrichenkov, 10/24/2022</a:t>
            </a:r>
          </a:p>
        </p:txBody>
      </p:sp>
      <p:sp>
        <p:nvSpPr>
          <p:cNvPr id="2053" name="Line 5"/>
          <p:cNvSpPr>
            <a:spLocks noChangeShapeType="1"/>
          </p:cNvSpPr>
          <p:nvPr/>
        </p:nvSpPr>
        <p:spPr bwMode="auto">
          <a:xfrm>
            <a:off x="8733234" y="4587627"/>
            <a:ext cx="0" cy="442020"/>
          </a:xfrm>
          <a:prstGeom prst="line">
            <a:avLst/>
          </a:prstGeom>
          <a:noFill/>
          <a:ln w="12700" cap="flat">
            <a:solidFill>
              <a:srgbClr val="005895"/>
            </a:solidFill>
            <a:prstDash val="solid"/>
            <a:round/>
            <a:headEnd type="none" w="med" len="med"/>
            <a:tailEnd type="none" w="med" len="med"/>
          </a:ln>
        </p:spPr>
        <p:txBody>
          <a:bodyPr lIns="0" tIns="0" rIns="0" bIns="0"/>
          <a:lstStyle/>
          <a:p>
            <a:pPr>
              <a:defRPr/>
            </a:pPr>
            <a:endParaRPr lang="en-US" sz="1390"/>
          </a:p>
        </p:txBody>
      </p:sp>
      <p:sp>
        <p:nvSpPr>
          <p:cNvPr id="2054" name="Line 6"/>
          <p:cNvSpPr>
            <a:spLocks noChangeShapeType="1"/>
          </p:cNvSpPr>
          <p:nvPr/>
        </p:nvSpPr>
        <p:spPr bwMode="auto">
          <a:xfrm>
            <a:off x="517922" y="656332"/>
            <a:ext cx="8626078" cy="0"/>
          </a:xfrm>
          <a:prstGeom prst="line">
            <a:avLst/>
          </a:prstGeom>
          <a:noFill/>
          <a:ln w="25400" cap="flat">
            <a:solidFill>
              <a:srgbClr val="006068"/>
            </a:solidFill>
            <a:prstDash val="solid"/>
            <a:round/>
            <a:headEnd type="none" w="med" len="med"/>
            <a:tailEnd type="none" w="med" len="med"/>
          </a:ln>
        </p:spPr>
        <p:txBody>
          <a:bodyPr lIns="0" tIns="0" rIns="0" bIns="0"/>
          <a:lstStyle/>
          <a:p>
            <a:pPr>
              <a:defRPr/>
            </a:pPr>
            <a:endParaRPr lang="en-US" sz="1390"/>
          </a:p>
        </p:txBody>
      </p:sp>
      <p:sp>
        <p:nvSpPr>
          <p:cNvPr id="2055" name="Text Box 7"/>
          <p:cNvSpPr txBox="1">
            <a:spLocks noGrp="1" noChangeArrowheads="1"/>
          </p:cNvSpPr>
          <p:nvPr>
            <p:ph type="sldNum" sz="quarter" idx="4"/>
          </p:nvPr>
        </p:nvSpPr>
        <p:spPr bwMode="auto">
          <a:xfrm>
            <a:off x="8777883" y="4902398"/>
            <a:ext cx="239986" cy="174129"/>
          </a:xfrm>
          <a:prstGeom prst="rect">
            <a:avLst/>
          </a:prstGeom>
          <a:noFill/>
          <a:ln w="12700">
            <a:noFill/>
            <a:miter lim="800000"/>
            <a:headEnd/>
            <a:tailEnd/>
          </a:ln>
          <a:effectLst/>
        </p:spPr>
        <p:txBody>
          <a:bodyPr vert="horz" wrap="none" lIns="91440" tIns="45720" rIns="91440" bIns="45720" numCol="1" anchor="t" anchorCtr="0" compatLnSpc="1">
            <a:prstTxWarp prst="textNoShape">
              <a:avLst/>
            </a:prstTxWarp>
          </a:bodyPr>
          <a:lstStyle>
            <a:lvl1pPr>
              <a:defRPr sz="844">
                <a:solidFill>
                  <a:schemeClr val="tx1"/>
                </a:solidFill>
                <a:latin typeface="Helvetica Neue" charset="0"/>
                <a:sym typeface="Helvetica Neue" charset="0"/>
              </a:defRPr>
            </a:lvl1pPr>
          </a:lstStyle>
          <a:p>
            <a:fld id="{23DB8E47-0672-724F-98D1-8209180B182D}" type="slidenum">
              <a:rPr lang="en-US" altLang="en-US"/>
              <a:pPr/>
              <a:t>‹#›</a:t>
            </a:fld>
            <a:endParaRPr lang="en-US" altLang="en-US"/>
          </a:p>
        </p:txBody>
      </p:sp>
      <p:pic>
        <p:nvPicPr>
          <p:cNvPr id="11" name="Picture 10"/>
          <p:cNvPicPr>
            <a:picLocks noChangeAspect="1"/>
          </p:cNvPicPr>
          <p:nvPr userDrawn="1"/>
        </p:nvPicPr>
        <p:blipFill>
          <a:blip r:embed="rId4"/>
          <a:stretch>
            <a:fillRect/>
          </a:stretch>
        </p:blipFill>
        <p:spPr>
          <a:xfrm>
            <a:off x="7884368" y="4529364"/>
            <a:ext cx="675289" cy="513681"/>
          </a:xfrm>
          <a:prstGeom prst="rect">
            <a:avLst/>
          </a:prstGeom>
        </p:spPr>
      </p:pic>
    </p:spTree>
  </p:cSld>
  <p:clrMap bg1="lt1" tx1="dk1" bg2="lt2" tx2="dk2" accent1="accent1" accent2="accent2" accent3="accent3" accent4="accent4" accent5="accent5" accent6="accent6" hlink="hlink" folHlink="folHlink"/>
  <p:sldLayoutIdLst>
    <p:sldLayoutId id="2147483653" r:id="rId1"/>
  </p:sldLayoutIdLst>
  <p:transition/>
  <p:hf hdr="0" ftr="0" dt="0"/>
  <p:txStyles>
    <p:titleStyle>
      <a:lvl1pPr algn="l" rtl="0" eaLnBrk="0" fontAlgn="base" hangingPunct="0">
        <a:spcBef>
          <a:spcPct val="0"/>
        </a:spcBef>
        <a:spcAft>
          <a:spcPct val="0"/>
        </a:spcAft>
        <a:defRPr sz="2637">
          <a:solidFill>
            <a:srgbClr val="000000"/>
          </a:solidFill>
          <a:latin typeface="+mj-lt"/>
          <a:ea typeface="+mj-ea"/>
          <a:cs typeface="+mj-cs"/>
          <a:sym typeface="Helvetica Neue Light" charset="0"/>
        </a:defRPr>
      </a:lvl1pPr>
      <a:lvl2pPr algn="l" rtl="0" eaLnBrk="0" fontAlgn="base" hangingPunct="0">
        <a:spcBef>
          <a:spcPct val="0"/>
        </a:spcBef>
        <a:spcAft>
          <a:spcPct val="0"/>
        </a:spcAft>
        <a:defRPr sz="2637">
          <a:solidFill>
            <a:srgbClr val="000000"/>
          </a:solidFill>
          <a:latin typeface="Helvetica Neue Light" charset="0"/>
          <a:ea typeface="ヒラギノ角ゴ ProN W3" charset="-128"/>
          <a:cs typeface="ヒラギノ角ゴ ProN W3" charset="-128"/>
          <a:sym typeface="Helvetica Neue Light" charset="0"/>
        </a:defRPr>
      </a:lvl2pPr>
      <a:lvl3pPr algn="l" rtl="0" eaLnBrk="0" fontAlgn="base" hangingPunct="0">
        <a:spcBef>
          <a:spcPct val="0"/>
        </a:spcBef>
        <a:spcAft>
          <a:spcPct val="0"/>
        </a:spcAft>
        <a:defRPr sz="2637">
          <a:solidFill>
            <a:srgbClr val="000000"/>
          </a:solidFill>
          <a:latin typeface="Helvetica Neue Light" charset="0"/>
          <a:ea typeface="ヒラギノ角ゴ ProN W3" charset="-128"/>
          <a:cs typeface="ヒラギノ角ゴ ProN W3" charset="-128"/>
          <a:sym typeface="Helvetica Neue Light" charset="0"/>
        </a:defRPr>
      </a:lvl3pPr>
      <a:lvl4pPr algn="l" rtl="0" eaLnBrk="0" fontAlgn="base" hangingPunct="0">
        <a:spcBef>
          <a:spcPct val="0"/>
        </a:spcBef>
        <a:spcAft>
          <a:spcPct val="0"/>
        </a:spcAft>
        <a:defRPr sz="2637">
          <a:solidFill>
            <a:srgbClr val="000000"/>
          </a:solidFill>
          <a:latin typeface="Helvetica Neue Light" charset="0"/>
          <a:ea typeface="ヒラギノ角ゴ ProN W3" charset="-128"/>
          <a:cs typeface="ヒラギノ角ゴ ProN W3" charset="-128"/>
          <a:sym typeface="Helvetica Neue Light" charset="0"/>
        </a:defRPr>
      </a:lvl4pPr>
      <a:lvl5pPr algn="l" rtl="0" eaLnBrk="0" fontAlgn="base" hangingPunct="0">
        <a:spcBef>
          <a:spcPct val="0"/>
        </a:spcBef>
        <a:spcAft>
          <a:spcPct val="0"/>
        </a:spcAft>
        <a:defRPr sz="2637">
          <a:solidFill>
            <a:srgbClr val="000000"/>
          </a:solidFill>
          <a:latin typeface="Helvetica Neue Light" charset="0"/>
          <a:ea typeface="ヒラギノ角ゴ ProN W3" charset="-128"/>
          <a:cs typeface="ヒラギノ角ゴ ProN W3" charset="-128"/>
          <a:sym typeface="Helvetica Neue Light" charset="0"/>
        </a:defRPr>
      </a:lvl5pPr>
      <a:lvl6pPr marL="241063" algn="l" rtl="0" fontAlgn="base">
        <a:spcBef>
          <a:spcPct val="0"/>
        </a:spcBef>
        <a:spcAft>
          <a:spcPct val="0"/>
        </a:spcAft>
        <a:defRPr sz="2637">
          <a:solidFill>
            <a:schemeClr val="tx1"/>
          </a:solidFill>
          <a:latin typeface="Helvetica Neue Light" charset="0"/>
          <a:ea typeface="ヒラギノ角ゴ ProN W3" charset="-128"/>
          <a:cs typeface="ヒラギノ角ゴ ProN W3" charset="-128"/>
          <a:sym typeface="Helvetica Neue Light" charset="0"/>
        </a:defRPr>
      </a:lvl6pPr>
      <a:lvl7pPr marL="482124" algn="l" rtl="0" fontAlgn="base">
        <a:spcBef>
          <a:spcPct val="0"/>
        </a:spcBef>
        <a:spcAft>
          <a:spcPct val="0"/>
        </a:spcAft>
        <a:defRPr sz="2637">
          <a:solidFill>
            <a:schemeClr val="tx1"/>
          </a:solidFill>
          <a:latin typeface="Helvetica Neue Light" charset="0"/>
          <a:ea typeface="ヒラギノ角ゴ ProN W3" charset="-128"/>
          <a:cs typeface="ヒラギノ角ゴ ProN W3" charset="-128"/>
          <a:sym typeface="Helvetica Neue Light" charset="0"/>
        </a:defRPr>
      </a:lvl7pPr>
      <a:lvl8pPr marL="723186" algn="l" rtl="0" fontAlgn="base">
        <a:spcBef>
          <a:spcPct val="0"/>
        </a:spcBef>
        <a:spcAft>
          <a:spcPct val="0"/>
        </a:spcAft>
        <a:defRPr sz="2637">
          <a:solidFill>
            <a:schemeClr val="tx1"/>
          </a:solidFill>
          <a:latin typeface="Helvetica Neue Light" charset="0"/>
          <a:ea typeface="ヒラギノ角ゴ ProN W3" charset="-128"/>
          <a:cs typeface="ヒラギノ角ゴ ProN W3" charset="-128"/>
          <a:sym typeface="Helvetica Neue Light" charset="0"/>
        </a:defRPr>
      </a:lvl8pPr>
      <a:lvl9pPr marL="964248" algn="l" rtl="0" fontAlgn="base">
        <a:spcBef>
          <a:spcPct val="0"/>
        </a:spcBef>
        <a:spcAft>
          <a:spcPct val="0"/>
        </a:spcAft>
        <a:defRPr sz="2637">
          <a:solidFill>
            <a:schemeClr val="tx1"/>
          </a:solidFill>
          <a:latin typeface="Helvetica Neue Light" charset="0"/>
          <a:ea typeface="ヒラギノ角ゴ ProN W3" charset="-128"/>
          <a:cs typeface="ヒラギノ角ゴ ProN W3" charset="-128"/>
          <a:sym typeface="Helvetica Neue Light" charset="0"/>
        </a:defRPr>
      </a:lvl9pPr>
    </p:titleStyle>
    <p:bodyStyle>
      <a:lvl1pPr marL="200885" indent="-200885" algn="l" rtl="0" eaLnBrk="0" fontAlgn="base" hangingPunct="0">
        <a:lnSpc>
          <a:spcPct val="120000"/>
        </a:lnSpc>
        <a:spcBef>
          <a:spcPts val="369"/>
        </a:spcBef>
        <a:spcAft>
          <a:spcPct val="0"/>
        </a:spcAft>
        <a:buClr>
          <a:srgbClr val="004D55"/>
        </a:buClr>
        <a:buSzPct val="69000"/>
        <a:buFont typeface="Helvetica Neue Light" charset="0"/>
        <a:buChar char="•"/>
        <a:defRPr sz="2215">
          <a:solidFill>
            <a:schemeClr val="tx1"/>
          </a:solidFill>
          <a:latin typeface="+mn-lt"/>
          <a:ea typeface="+mn-ea"/>
          <a:cs typeface="+mn-cs"/>
          <a:sym typeface="Helvetica Neue Light" charset="0"/>
        </a:defRPr>
      </a:lvl1pPr>
      <a:lvl2pPr marL="408466" indent="-133923" algn="l" rtl="0" eaLnBrk="0" fontAlgn="base" hangingPunct="0">
        <a:lnSpc>
          <a:spcPct val="120000"/>
        </a:lnSpc>
        <a:spcBef>
          <a:spcPts val="369"/>
        </a:spcBef>
        <a:spcAft>
          <a:spcPct val="0"/>
        </a:spcAft>
        <a:buClr>
          <a:srgbClr val="004D55"/>
        </a:buClr>
        <a:buSzPct val="69000"/>
        <a:buFont typeface="Helvetica Neue Light" charset="0"/>
        <a:buChar char="–"/>
        <a:defRPr sz="1898">
          <a:solidFill>
            <a:schemeClr val="tx1"/>
          </a:solidFill>
          <a:latin typeface="+mn-lt"/>
          <a:ea typeface="+mn-ea"/>
          <a:cs typeface="+mn-cs"/>
          <a:sym typeface="Helvetica Neue Light" charset="0"/>
        </a:defRPr>
      </a:lvl2pPr>
      <a:lvl3pPr marL="709793" indent="-133923" algn="l" rtl="0" eaLnBrk="0" fontAlgn="base" hangingPunct="0">
        <a:lnSpc>
          <a:spcPct val="120000"/>
        </a:lnSpc>
        <a:spcBef>
          <a:spcPts val="369"/>
        </a:spcBef>
        <a:spcAft>
          <a:spcPct val="0"/>
        </a:spcAft>
        <a:buClr>
          <a:srgbClr val="004D55"/>
        </a:buClr>
        <a:buSzPct val="69000"/>
        <a:buFont typeface="Helvetica Neue Light" charset="0"/>
        <a:buChar char="–"/>
        <a:defRPr sz="1898">
          <a:solidFill>
            <a:schemeClr val="tx1"/>
          </a:solidFill>
          <a:latin typeface="+mn-lt"/>
          <a:ea typeface="+mn-ea"/>
          <a:cs typeface="+mn-cs"/>
          <a:sym typeface="Helvetica Neue Light" charset="0"/>
        </a:defRPr>
      </a:lvl3pPr>
      <a:lvl4pPr marL="1011121" indent="-133923" algn="l" rtl="0" eaLnBrk="0" fontAlgn="base" hangingPunct="0">
        <a:lnSpc>
          <a:spcPct val="120000"/>
        </a:lnSpc>
        <a:spcBef>
          <a:spcPts val="369"/>
        </a:spcBef>
        <a:spcAft>
          <a:spcPct val="0"/>
        </a:spcAft>
        <a:buClr>
          <a:srgbClr val="004D55"/>
        </a:buClr>
        <a:buSzPct val="69000"/>
        <a:buFont typeface="Helvetica Neue Light" charset="0"/>
        <a:buChar char="–"/>
        <a:defRPr sz="1898">
          <a:solidFill>
            <a:schemeClr val="tx1"/>
          </a:solidFill>
          <a:latin typeface="+mn-lt"/>
          <a:ea typeface="+mn-ea"/>
          <a:cs typeface="+mn-cs"/>
          <a:sym typeface="Helvetica Neue Light" charset="0"/>
        </a:defRPr>
      </a:lvl4pPr>
      <a:lvl5pPr marL="1312449" indent="-133923" algn="l" rtl="0" eaLnBrk="0" fontAlgn="base" hangingPunct="0">
        <a:lnSpc>
          <a:spcPct val="120000"/>
        </a:lnSpc>
        <a:spcBef>
          <a:spcPts val="369"/>
        </a:spcBef>
        <a:spcAft>
          <a:spcPct val="0"/>
        </a:spcAft>
        <a:buClr>
          <a:srgbClr val="004D55"/>
        </a:buClr>
        <a:buSzPct val="69000"/>
        <a:buFont typeface="Helvetica Neue Light" charset="0"/>
        <a:buChar char="–"/>
        <a:defRPr sz="1898">
          <a:solidFill>
            <a:schemeClr val="tx1"/>
          </a:solidFill>
          <a:latin typeface="+mn-lt"/>
          <a:ea typeface="+mn-ea"/>
          <a:cs typeface="+mn-cs"/>
          <a:sym typeface="Helvetica Neue Light" charset="0"/>
        </a:defRPr>
      </a:lvl5pPr>
      <a:lvl6pPr marL="1553511" indent="-133923" algn="l" rtl="0" fontAlgn="base">
        <a:lnSpc>
          <a:spcPct val="120000"/>
        </a:lnSpc>
        <a:spcBef>
          <a:spcPts val="369"/>
        </a:spcBef>
        <a:spcAft>
          <a:spcPct val="0"/>
        </a:spcAft>
        <a:buClr>
          <a:srgbClr val="004D55"/>
        </a:buClr>
        <a:buSzPct val="69000"/>
        <a:buFont typeface="Helvetica Neue Light" charset="0"/>
        <a:buChar char="–"/>
        <a:defRPr sz="1898">
          <a:solidFill>
            <a:schemeClr val="tx1"/>
          </a:solidFill>
          <a:latin typeface="+mn-lt"/>
          <a:ea typeface="+mn-ea"/>
          <a:cs typeface="+mn-cs"/>
          <a:sym typeface="Helvetica Neue Light" charset="0"/>
        </a:defRPr>
      </a:lvl6pPr>
      <a:lvl7pPr marL="1794573" indent="-133923" algn="l" rtl="0" fontAlgn="base">
        <a:lnSpc>
          <a:spcPct val="120000"/>
        </a:lnSpc>
        <a:spcBef>
          <a:spcPts val="369"/>
        </a:spcBef>
        <a:spcAft>
          <a:spcPct val="0"/>
        </a:spcAft>
        <a:buClr>
          <a:srgbClr val="004D55"/>
        </a:buClr>
        <a:buSzPct val="69000"/>
        <a:buFont typeface="Helvetica Neue Light" charset="0"/>
        <a:buChar char="–"/>
        <a:defRPr sz="1898">
          <a:solidFill>
            <a:schemeClr val="tx1"/>
          </a:solidFill>
          <a:latin typeface="+mn-lt"/>
          <a:ea typeface="+mn-ea"/>
          <a:cs typeface="+mn-cs"/>
          <a:sym typeface="Helvetica Neue Light" charset="0"/>
        </a:defRPr>
      </a:lvl7pPr>
      <a:lvl8pPr marL="2035635" indent="-133923" algn="l" rtl="0" fontAlgn="base">
        <a:lnSpc>
          <a:spcPct val="120000"/>
        </a:lnSpc>
        <a:spcBef>
          <a:spcPts val="369"/>
        </a:spcBef>
        <a:spcAft>
          <a:spcPct val="0"/>
        </a:spcAft>
        <a:buClr>
          <a:srgbClr val="004D55"/>
        </a:buClr>
        <a:buSzPct val="69000"/>
        <a:buFont typeface="Helvetica Neue Light" charset="0"/>
        <a:buChar char="–"/>
        <a:defRPr sz="1898">
          <a:solidFill>
            <a:schemeClr val="tx1"/>
          </a:solidFill>
          <a:latin typeface="+mn-lt"/>
          <a:ea typeface="+mn-ea"/>
          <a:cs typeface="+mn-cs"/>
          <a:sym typeface="Helvetica Neue Light" charset="0"/>
        </a:defRPr>
      </a:lvl8pPr>
      <a:lvl9pPr marL="2276696" indent="-133923" algn="l" rtl="0" fontAlgn="base">
        <a:lnSpc>
          <a:spcPct val="120000"/>
        </a:lnSpc>
        <a:spcBef>
          <a:spcPts val="369"/>
        </a:spcBef>
        <a:spcAft>
          <a:spcPct val="0"/>
        </a:spcAft>
        <a:buClr>
          <a:srgbClr val="004D55"/>
        </a:buClr>
        <a:buSzPct val="69000"/>
        <a:buFont typeface="Helvetica Neue Light" charset="0"/>
        <a:buChar char="–"/>
        <a:defRPr sz="1898">
          <a:solidFill>
            <a:schemeClr val="tx1"/>
          </a:solidFill>
          <a:latin typeface="+mn-lt"/>
          <a:ea typeface="+mn-ea"/>
          <a:cs typeface="+mn-cs"/>
          <a:sym typeface="Helvetica Neue Light" charset="0"/>
        </a:defRPr>
      </a:lvl9pPr>
    </p:bodyStyle>
    <p:otherStyle>
      <a:defPPr>
        <a:defRPr lang="en-US"/>
      </a:defPPr>
      <a:lvl1pPr marL="0" algn="l" defTabSz="241063" rtl="0" eaLnBrk="1" latinLnBrk="0" hangingPunct="1">
        <a:defRPr sz="949" kern="1200">
          <a:solidFill>
            <a:schemeClr val="tx1"/>
          </a:solidFill>
          <a:latin typeface="+mn-lt"/>
          <a:ea typeface="+mn-ea"/>
          <a:cs typeface="+mn-cs"/>
        </a:defRPr>
      </a:lvl1pPr>
      <a:lvl2pPr marL="241063" algn="l" defTabSz="241063" rtl="0" eaLnBrk="1" latinLnBrk="0" hangingPunct="1">
        <a:defRPr sz="949" kern="1200">
          <a:solidFill>
            <a:schemeClr val="tx1"/>
          </a:solidFill>
          <a:latin typeface="+mn-lt"/>
          <a:ea typeface="+mn-ea"/>
          <a:cs typeface="+mn-cs"/>
        </a:defRPr>
      </a:lvl2pPr>
      <a:lvl3pPr marL="482124" algn="l" defTabSz="241063" rtl="0" eaLnBrk="1" latinLnBrk="0" hangingPunct="1">
        <a:defRPr sz="949" kern="1200">
          <a:solidFill>
            <a:schemeClr val="tx1"/>
          </a:solidFill>
          <a:latin typeface="+mn-lt"/>
          <a:ea typeface="+mn-ea"/>
          <a:cs typeface="+mn-cs"/>
        </a:defRPr>
      </a:lvl3pPr>
      <a:lvl4pPr marL="723186" algn="l" defTabSz="241063" rtl="0" eaLnBrk="1" latinLnBrk="0" hangingPunct="1">
        <a:defRPr sz="949" kern="1200">
          <a:solidFill>
            <a:schemeClr val="tx1"/>
          </a:solidFill>
          <a:latin typeface="+mn-lt"/>
          <a:ea typeface="+mn-ea"/>
          <a:cs typeface="+mn-cs"/>
        </a:defRPr>
      </a:lvl4pPr>
      <a:lvl5pPr marL="964248" algn="l" defTabSz="241063" rtl="0" eaLnBrk="1" latinLnBrk="0" hangingPunct="1">
        <a:defRPr sz="949" kern="1200">
          <a:solidFill>
            <a:schemeClr val="tx1"/>
          </a:solidFill>
          <a:latin typeface="+mn-lt"/>
          <a:ea typeface="+mn-ea"/>
          <a:cs typeface="+mn-cs"/>
        </a:defRPr>
      </a:lvl5pPr>
      <a:lvl6pPr marL="1205310" algn="l" defTabSz="241063" rtl="0" eaLnBrk="1" latinLnBrk="0" hangingPunct="1">
        <a:defRPr sz="949" kern="1200">
          <a:solidFill>
            <a:schemeClr val="tx1"/>
          </a:solidFill>
          <a:latin typeface="+mn-lt"/>
          <a:ea typeface="+mn-ea"/>
          <a:cs typeface="+mn-cs"/>
        </a:defRPr>
      </a:lvl6pPr>
      <a:lvl7pPr marL="1446372" algn="l" defTabSz="241063" rtl="0" eaLnBrk="1" latinLnBrk="0" hangingPunct="1">
        <a:defRPr sz="949" kern="1200">
          <a:solidFill>
            <a:schemeClr val="tx1"/>
          </a:solidFill>
          <a:latin typeface="+mn-lt"/>
          <a:ea typeface="+mn-ea"/>
          <a:cs typeface="+mn-cs"/>
        </a:defRPr>
      </a:lvl7pPr>
      <a:lvl8pPr marL="1687434" algn="l" defTabSz="241063" rtl="0" eaLnBrk="1" latinLnBrk="0" hangingPunct="1">
        <a:defRPr sz="949" kern="1200">
          <a:solidFill>
            <a:schemeClr val="tx1"/>
          </a:solidFill>
          <a:latin typeface="+mn-lt"/>
          <a:ea typeface="+mn-ea"/>
          <a:cs typeface="+mn-cs"/>
        </a:defRPr>
      </a:lvl8pPr>
      <a:lvl9pPr marL="1928496" algn="l" defTabSz="241063" rtl="0" eaLnBrk="1" latinLnBrk="0" hangingPunct="1">
        <a:defRPr sz="94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
          <p:cNvSpPr>
            <a:spLocks noGrp="1" noChangeArrowheads="1"/>
          </p:cNvSpPr>
          <p:nvPr>
            <p:ph type="title"/>
          </p:nvPr>
        </p:nvSpPr>
        <p:spPr>
          <a:xfrm>
            <a:off x="4304110" y="1356615"/>
            <a:ext cx="3522762" cy="1460004"/>
          </a:xfrm>
        </p:spPr>
        <p:txBody>
          <a:bodyPr/>
          <a:lstStyle/>
          <a:p>
            <a:pPr eaLnBrk="1" hangingPunct="1"/>
            <a:r>
              <a:rPr lang="en-US" altLang="en-US" dirty="0"/>
              <a:t>Outreach in Eurasia</a:t>
            </a:r>
            <a:br>
              <a:rPr lang="en-US" altLang="en-US" dirty="0"/>
            </a:br>
            <a:r>
              <a:rPr lang="en-US" altLang="en-US" dirty="0"/>
              <a:t>past February 2022</a:t>
            </a:r>
          </a:p>
        </p:txBody>
      </p:sp>
      <p:sp>
        <p:nvSpPr>
          <p:cNvPr id="9219" name="Rectangle 2"/>
          <p:cNvSpPr>
            <a:spLocks noGrp="1" noChangeArrowheads="1"/>
          </p:cNvSpPr>
          <p:nvPr>
            <p:ph type="body" idx="1"/>
          </p:nvPr>
        </p:nvSpPr>
        <p:spPr/>
        <p:txBody>
          <a:bodyPr/>
          <a:lstStyle/>
          <a:p>
            <a:pPr marL="0" indent="0" eaLnBrk="1" hangingPunct="1"/>
            <a:endParaRPr lang="en-US" altLang="en-US" dirty="0"/>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F54AB4-B9BC-514F-85DD-DF7A2D2B36E5}"/>
              </a:ext>
            </a:extLst>
          </p:cNvPr>
          <p:cNvSpPr>
            <a:spLocks noGrp="1"/>
          </p:cNvSpPr>
          <p:nvPr>
            <p:ph type="title"/>
          </p:nvPr>
        </p:nvSpPr>
        <p:spPr/>
        <p:txBody>
          <a:bodyPr/>
          <a:lstStyle/>
          <a:p>
            <a:r>
              <a:rPr lang="en-CY" dirty="0"/>
              <a:t>What does the RIPE community want to do?</a:t>
            </a:r>
          </a:p>
        </p:txBody>
      </p:sp>
      <p:sp>
        <p:nvSpPr>
          <p:cNvPr id="3" name="Content Placeholder 2">
            <a:extLst>
              <a:ext uri="{FF2B5EF4-FFF2-40B4-BE49-F238E27FC236}">
                <a16:creationId xmlns:a16="http://schemas.microsoft.com/office/drawing/2014/main" id="{618F589A-C6BE-9B47-9AA3-92804F5F9CDB}"/>
              </a:ext>
            </a:extLst>
          </p:cNvPr>
          <p:cNvSpPr>
            <a:spLocks noGrp="1"/>
          </p:cNvSpPr>
          <p:nvPr>
            <p:ph idx="1"/>
          </p:nvPr>
        </p:nvSpPr>
        <p:spPr/>
        <p:txBody>
          <a:bodyPr/>
          <a:lstStyle/>
          <a:p>
            <a:r>
              <a:rPr lang="en-CY" dirty="0"/>
              <a:t>Short term</a:t>
            </a:r>
          </a:p>
          <a:p>
            <a:pPr lvl="1"/>
            <a:r>
              <a:rPr lang="en-CY" dirty="0"/>
              <a:t>What do LIRs need?</a:t>
            </a:r>
          </a:p>
          <a:p>
            <a:pPr lvl="1"/>
            <a:r>
              <a:rPr lang="en-CY" dirty="0"/>
              <a:t>Means of support for the LIRs?</a:t>
            </a:r>
          </a:p>
          <a:p>
            <a:r>
              <a:rPr lang="en-CY" dirty="0"/>
              <a:t>Long term</a:t>
            </a:r>
          </a:p>
          <a:p>
            <a:pPr lvl="1"/>
            <a:r>
              <a:rPr lang="en-CY" dirty="0"/>
              <a:t>What could the sustainable regional design be?</a:t>
            </a:r>
          </a:p>
        </p:txBody>
      </p:sp>
      <p:sp>
        <p:nvSpPr>
          <p:cNvPr id="4" name="Slide Number Placeholder 3">
            <a:extLst>
              <a:ext uri="{FF2B5EF4-FFF2-40B4-BE49-F238E27FC236}">
                <a16:creationId xmlns:a16="http://schemas.microsoft.com/office/drawing/2014/main" id="{1274D08B-96D2-8A4D-BA4B-C6CC6FA696DD}"/>
              </a:ext>
            </a:extLst>
          </p:cNvPr>
          <p:cNvSpPr>
            <a:spLocks noGrp="1"/>
          </p:cNvSpPr>
          <p:nvPr>
            <p:ph type="sldNum" sz="quarter" idx="10"/>
          </p:nvPr>
        </p:nvSpPr>
        <p:spPr/>
        <p:txBody>
          <a:bodyPr/>
          <a:lstStyle/>
          <a:p>
            <a:fld id="{12294237-D3CC-4A43-B203-3EC6E60E72CB}" type="slidenum">
              <a:rPr lang="en-US" altLang="en-US" smtClean="0"/>
              <a:pPr/>
              <a:t>10</a:t>
            </a:fld>
            <a:endParaRPr lang="en-US" altLang="en-US"/>
          </a:p>
        </p:txBody>
      </p:sp>
    </p:spTree>
    <p:extLst>
      <p:ext uri="{BB962C8B-B14F-4D97-AF65-F5344CB8AC3E}">
        <p14:creationId xmlns:p14="http://schemas.microsoft.com/office/powerpoint/2010/main" val="186672929"/>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2BCABBD-2D9B-2245-A289-2F8CB8B9F0FD}"/>
              </a:ext>
            </a:extLst>
          </p:cNvPr>
          <p:cNvSpPr>
            <a:spLocks noGrp="1"/>
          </p:cNvSpPr>
          <p:nvPr>
            <p:ph type="title"/>
          </p:nvPr>
        </p:nvSpPr>
        <p:spPr/>
        <p:txBody>
          <a:bodyPr/>
          <a:lstStyle/>
          <a:p>
            <a:r>
              <a:rPr lang="en-CY" dirty="0"/>
              <a:t>Total Number of LIRs in the RIPE region</a:t>
            </a:r>
          </a:p>
        </p:txBody>
      </p:sp>
      <p:pic>
        <p:nvPicPr>
          <p:cNvPr id="7" name="Content Placeholder 6" descr="Chart, line chart&#10;&#10;Description automatically generated">
            <a:extLst>
              <a:ext uri="{FF2B5EF4-FFF2-40B4-BE49-F238E27FC236}">
                <a16:creationId xmlns:a16="http://schemas.microsoft.com/office/drawing/2014/main" id="{8938D7DA-AC39-DE44-8996-44A1C11E8201}"/>
              </a:ext>
            </a:extLst>
          </p:cNvPr>
          <p:cNvPicPr>
            <a:picLocks noGrp="1" noChangeAspect="1"/>
          </p:cNvPicPr>
          <p:nvPr>
            <p:ph idx="1"/>
          </p:nvPr>
        </p:nvPicPr>
        <p:blipFill>
          <a:blip r:embed="rId3"/>
          <a:stretch>
            <a:fillRect/>
          </a:stretch>
        </p:blipFill>
        <p:spPr>
          <a:xfrm>
            <a:off x="715806" y="843558"/>
            <a:ext cx="7712388" cy="3678898"/>
          </a:xfrm>
        </p:spPr>
      </p:pic>
    </p:spTree>
    <p:extLst>
      <p:ext uri="{BB962C8B-B14F-4D97-AF65-F5344CB8AC3E}">
        <p14:creationId xmlns:p14="http://schemas.microsoft.com/office/powerpoint/2010/main" val="1577929869"/>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A05E7C-E5EB-5843-ADA6-C9CD92EB0335}"/>
              </a:ext>
            </a:extLst>
          </p:cNvPr>
          <p:cNvSpPr>
            <a:spLocks noGrp="1"/>
          </p:cNvSpPr>
          <p:nvPr>
            <p:ph type="title"/>
          </p:nvPr>
        </p:nvSpPr>
        <p:spPr/>
        <p:txBody>
          <a:bodyPr/>
          <a:lstStyle/>
          <a:p>
            <a:r>
              <a:rPr lang="en-CY" dirty="0"/>
              <a:t>RIPE NCC Membership by Region</a:t>
            </a:r>
          </a:p>
        </p:txBody>
      </p:sp>
      <p:pic>
        <p:nvPicPr>
          <p:cNvPr id="6" name="Content Placeholder 5" descr="Chart, line chart&#10;&#10;Description automatically generated">
            <a:extLst>
              <a:ext uri="{FF2B5EF4-FFF2-40B4-BE49-F238E27FC236}">
                <a16:creationId xmlns:a16="http://schemas.microsoft.com/office/drawing/2014/main" id="{7162B4F7-0281-D04A-94F5-1EA1379085F7}"/>
              </a:ext>
            </a:extLst>
          </p:cNvPr>
          <p:cNvPicPr>
            <a:picLocks noGrp="1" noChangeAspect="1"/>
          </p:cNvPicPr>
          <p:nvPr>
            <p:ph idx="1"/>
          </p:nvPr>
        </p:nvPicPr>
        <p:blipFill>
          <a:blip r:embed="rId3"/>
          <a:stretch>
            <a:fillRect/>
          </a:stretch>
        </p:blipFill>
        <p:spPr>
          <a:xfrm>
            <a:off x="1141736" y="850900"/>
            <a:ext cx="6985940" cy="3776663"/>
          </a:xfrm>
        </p:spPr>
      </p:pic>
      <p:sp>
        <p:nvSpPr>
          <p:cNvPr id="4" name="Slide Number Placeholder 3">
            <a:extLst>
              <a:ext uri="{FF2B5EF4-FFF2-40B4-BE49-F238E27FC236}">
                <a16:creationId xmlns:a16="http://schemas.microsoft.com/office/drawing/2014/main" id="{F6345886-2188-C348-8D4D-1DB4528A1D52}"/>
              </a:ext>
            </a:extLst>
          </p:cNvPr>
          <p:cNvSpPr>
            <a:spLocks noGrp="1"/>
          </p:cNvSpPr>
          <p:nvPr>
            <p:ph type="sldNum" sz="quarter" idx="10"/>
          </p:nvPr>
        </p:nvSpPr>
        <p:spPr/>
        <p:txBody>
          <a:bodyPr/>
          <a:lstStyle/>
          <a:p>
            <a:fld id="{12294237-D3CC-4A43-B203-3EC6E60E72CB}" type="slidenum">
              <a:rPr lang="en-US" altLang="en-US" smtClean="0"/>
              <a:pPr/>
              <a:t>3</a:t>
            </a:fld>
            <a:endParaRPr lang="en-US" altLang="en-US"/>
          </a:p>
        </p:txBody>
      </p:sp>
    </p:spTree>
    <p:extLst>
      <p:ext uri="{BB962C8B-B14F-4D97-AF65-F5344CB8AC3E}">
        <p14:creationId xmlns:p14="http://schemas.microsoft.com/office/powerpoint/2010/main" val="3612716967"/>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C6B97-65DC-1D45-B577-9D9BD18B5D56}"/>
              </a:ext>
            </a:extLst>
          </p:cNvPr>
          <p:cNvSpPr>
            <a:spLocks noGrp="1"/>
          </p:cNvSpPr>
          <p:nvPr>
            <p:ph type="title"/>
          </p:nvPr>
        </p:nvSpPr>
        <p:spPr/>
        <p:txBody>
          <a:bodyPr/>
          <a:lstStyle/>
          <a:p>
            <a:r>
              <a:rPr lang="en-CY" dirty="0"/>
              <a:t>Fundamental Outreach Issues</a:t>
            </a:r>
          </a:p>
        </p:txBody>
      </p:sp>
      <p:sp>
        <p:nvSpPr>
          <p:cNvPr id="3" name="Content Placeholder 2">
            <a:extLst>
              <a:ext uri="{FF2B5EF4-FFF2-40B4-BE49-F238E27FC236}">
                <a16:creationId xmlns:a16="http://schemas.microsoft.com/office/drawing/2014/main" id="{7C82773A-DD70-1348-8D4E-C330E976BA23}"/>
              </a:ext>
            </a:extLst>
          </p:cNvPr>
          <p:cNvSpPr>
            <a:spLocks noGrp="1"/>
          </p:cNvSpPr>
          <p:nvPr>
            <p:ph idx="1"/>
          </p:nvPr>
        </p:nvSpPr>
        <p:spPr>
          <a:xfrm>
            <a:off x="500064" y="850552"/>
            <a:ext cx="8268891" cy="4051845"/>
          </a:xfrm>
        </p:spPr>
        <p:txBody>
          <a:bodyPr/>
          <a:lstStyle/>
          <a:p>
            <a:r>
              <a:rPr lang="en-CY" dirty="0"/>
              <a:t>Around 20% of the RIPE NCC membership budget comes from outside the EU, Western and Central Europe</a:t>
            </a:r>
          </a:p>
          <a:p>
            <a:r>
              <a:rPr lang="en-CY" dirty="0"/>
              <a:t>However, the RIPE community is largely skewed towards West</a:t>
            </a:r>
          </a:p>
          <a:p>
            <a:r>
              <a:rPr lang="en-CY" dirty="0"/>
              <a:t>The NCC board and the external communications team recognized this discrepancy long ago</a:t>
            </a:r>
          </a:p>
          <a:p>
            <a:pPr lvl="1"/>
            <a:r>
              <a:rPr lang="en-CY" dirty="0"/>
              <a:t>Language barrier minimization attempts</a:t>
            </a:r>
          </a:p>
          <a:p>
            <a:pPr lvl="1"/>
            <a:r>
              <a:rPr lang="en-CY" dirty="0"/>
              <a:t>SEE</a:t>
            </a:r>
          </a:p>
          <a:p>
            <a:pPr lvl="1"/>
            <a:r>
              <a:rPr lang="en-CY" dirty="0"/>
              <a:t>MENOG</a:t>
            </a:r>
          </a:p>
          <a:p>
            <a:pPr lvl="1"/>
            <a:r>
              <a:rPr lang="en-CY" dirty="0"/>
              <a:t>ENOG</a:t>
            </a:r>
          </a:p>
        </p:txBody>
      </p:sp>
      <p:sp>
        <p:nvSpPr>
          <p:cNvPr id="4" name="Slide Number Placeholder 3">
            <a:extLst>
              <a:ext uri="{FF2B5EF4-FFF2-40B4-BE49-F238E27FC236}">
                <a16:creationId xmlns:a16="http://schemas.microsoft.com/office/drawing/2014/main" id="{01FE9CB0-A7F7-564C-A85B-B23DBFBCDA0B}"/>
              </a:ext>
            </a:extLst>
          </p:cNvPr>
          <p:cNvSpPr>
            <a:spLocks noGrp="1"/>
          </p:cNvSpPr>
          <p:nvPr>
            <p:ph type="sldNum" sz="quarter" idx="10"/>
          </p:nvPr>
        </p:nvSpPr>
        <p:spPr/>
        <p:txBody>
          <a:bodyPr/>
          <a:lstStyle/>
          <a:p>
            <a:fld id="{12294237-D3CC-4A43-B203-3EC6E60E72CB}" type="slidenum">
              <a:rPr lang="en-US" altLang="en-US" smtClean="0"/>
              <a:pPr/>
              <a:t>4</a:t>
            </a:fld>
            <a:endParaRPr lang="en-US" altLang="en-US"/>
          </a:p>
        </p:txBody>
      </p:sp>
    </p:spTree>
    <p:extLst>
      <p:ext uri="{BB962C8B-B14F-4D97-AF65-F5344CB8AC3E}">
        <p14:creationId xmlns:p14="http://schemas.microsoft.com/office/powerpoint/2010/main" val="230533849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66A34A-67A8-3F4A-A459-02F725BEB615}"/>
              </a:ext>
            </a:extLst>
          </p:cNvPr>
          <p:cNvSpPr>
            <a:spLocks noGrp="1"/>
          </p:cNvSpPr>
          <p:nvPr>
            <p:ph type="title"/>
          </p:nvPr>
        </p:nvSpPr>
        <p:spPr/>
        <p:txBody>
          <a:bodyPr/>
          <a:lstStyle/>
          <a:p>
            <a:r>
              <a:rPr lang="en-CY" dirty="0"/>
              <a:t>ENOG Timeline</a:t>
            </a:r>
          </a:p>
        </p:txBody>
      </p:sp>
      <p:sp>
        <p:nvSpPr>
          <p:cNvPr id="3" name="Content Placeholder 2">
            <a:extLst>
              <a:ext uri="{FF2B5EF4-FFF2-40B4-BE49-F238E27FC236}">
                <a16:creationId xmlns:a16="http://schemas.microsoft.com/office/drawing/2014/main" id="{D964F855-074F-1849-885E-1A03259D80A5}"/>
              </a:ext>
            </a:extLst>
          </p:cNvPr>
          <p:cNvSpPr>
            <a:spLocks noGrp="1"/>
          </p:cNvSpPr>
          <p:nvPr>
            <p:ph idx="1"/>
          </p:nvPr>
        </p:nvSpPr>
        <p:spPr/>
        <p:txBody>
          <a:bodyPr/>
          <a:lstStyle/>
          <a:p>
            <a:r>
              <a:rPr lang="en-CY" dirty="0"/>
              <a:t>Was officially announced in 2010</a:t>
            </a:r>
          </a:p>
          <a:p>
            <a:r>
              <a:rPr lang="en-CY" dirty="0"/>
              <a:t>First meeting held in June 2011</a:t>
            </a:r>
          </a:p>
          <a:p>
            <a:r>
              <a:rPr lang="en-CY" dirty="0"/>
              <a:t>Initially, was promising</a:t>
            </a:r>
          </a:p>
          <a:p>
            <a:r>
              <a:rPr lang="en-CY" dirty="0"/>
              <a:t>2014-2015: half of the community disconnected</a:t>
            </a:r>
          </a:p>
          <a:p>
            <a:r>
              <a:rPr lang="en-CY" dirty="0"/>
              <a:t>2019: host-less meeting in Georgia</a:t>
            </a:r>
          </a:p>
          <a:p>
            <a:r>
              <a:rPr lang="en-CY" dirty="0"/>
              <a:t>2020-2021: pandemic</a:t>
            </a:r>
          </a:p>
          <a:p>
            <a:r>
              <a:rPr lang="en-CY" dirty="0"/>
              <a:t>2022: a request to disband ENOG</a:t>
            </a:r>
          </a:p>
        </p:txBody>
      </p:sp>
      <p:sp>
        <p:nvSpPr>
          <p:cNvPr id="4" name="Slide Number Placeholder 3">
            <a:extLst>
              <a:ext uri="{FF2B5EF4-FFF2-40B4-BE49-F238E27FC236}">
                <a16:creationId xmlns:a16="http://schemas.microsoft.com/office/drawing/2014/main" id="{8B2E049E-3949-584D-83DA-D28CB8BC8642}"/>
              </a:ext>
            </a:extLst>
          </p:cNvPr>
          <p:cNvSpPr>
            <a:spLocks noGrp="1"/>
          </p:cNvSpPr>
          <p:nvPr>
            <p:ph type="sldNum" sz="quarter" idx="10"/>
          </p:nvPr>
        </p:nvSpPr>
        <p:spPr/>
        <p:txBody>
          <a:bodyPr/>
          <a:lstStyle/>
          <a:p>
            <a:fld id="{12294237-D3CC-4A43-B203-3EC6E60E72CB}" type="slidenum">
              <a:rPr lang="en-US" altLang="en-US" smtClean="0"/>
              <a:pPr/>
              <a:t>5</a:t>
            </a:fld>
            <a:endParaRPr lang="en-US" altLang="en-US"/>
          </a:p>
        </p:txBody>
      </p:sp>
    </p:spTree>
    <p:extLst>
      <p:ext uri="{BB962C8B-B14F-4D97-AF65-F5344CB8AC3E}">
        <p14:creationId xmlns:p14="http://schemas.microsoft.com/office/powerpoint/2010/main" val="43980985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92482-EB5D-4145-88F8-142F81D9CBC8}"/>
              </a:ext>
            </a:extLst>
          </p:cNvPr>
          <p:cNvSpPr>
            <a:spLocks noGrp="1"/>
          </p:cNvSpPr>
          <p:nvPr>
            <p:ph type="title"/>
          </p:nvPr>
        </p:nvSpPr>
        <p:spPr/>
        <p:txBody>
          <a:bodyPr/>
          <a:lstStyle/>
          <a:p>
            <a:r>
              <a:rPr lang="en-CY" dirty="0"/>
              <a:t>ENOG Telegram Chat</a:t>
            </a:r>
          </a:p>
        </p:txBody>
      </p:sp>
      <p:sp>
        <p:nvSpPr>
          <p:cNvPr id="3" name="Content Placeholder 2">
            <a:extLst>
              <a:ext uri="{FF2B5EF4-FFF2-40B4-BE49-F238E27FC236}">
                <a16:creationId xmlns:a16="http://schemas.microsoft.com/office/drawing/2014/main" id="{9823A817-A928-6E49-ADBB-C30934A4ABB7}"/>
              </a:ext>
            </a:extLst>
          </p:cNvPr>
          <p:cNvSpPr>
            <a:spLocks noGrp="1"/>
          </p:cNvSpPr>
          <p:nvPr>
            <p:ph idx="1"/>
          </p:nvPr>
        </p:nvSpPr>
        <p:spPr/>
        <p:txBody>
          <a:bodyPr/>
          <a:lstStyle/>
          <a:p>
            <a:r>
              <a:rPr lang="en-CY" dirty="0"/>
              <a:t>666 members</a:t>
            </a:r>
          </a:p>
          <a:p>
            <a:r>
              <a:rPr lang="en-CY" dirty="0"/>
              <a:t>ITNOG chat: 1308 members</a:t>
            </a:r>
          </a:p>
        </p:txBody>
      </p:sp>
      <p:sp>
        <p:nvSpPr>
          <p:cNvPr id="4" name="Slide Number Placeholder 3">
            <a:extLst>
              <a:ext uri="{FF2B5EF4-FFF2-40B4-BE49-F238E27FC236}">
                <a16:creationId xmlns:a16="http://schemas.microsoft.com/office/drawing/2014/main" id="{6536DA58-BA25-8245-8389-A98FBA6B6949}"/>
              </a:ext>
            </a:extLst>
          </p:cNvPr>
          <p:cNvSpPr>
            <a:spLocks noGrp="1"/>
          </p:cNvSpPr>
          <p:nvPr>
            <p:ph type="sldNum" sz="quarter" idx="10"/>
          </p:nvPr>
        </p:nvSpPr>
        <p:spPr/>
        <p:txBody>
          <a:bodyPr/>
          <a:lstStyle/>
          <a:p>
            <a:fld id="{12294237-D3CC-4A43-B203-3EC6E60E72CB}" type="slidenum">
              <a:rPr lang="en-US" altLang="en-US" smtClean="0"/>
              <a:pPr/>
              <a:t>6</a:t>
            </a:fld>
            <a:endParaRPr lang="en-US" altLang="en-US"/>
          </a:p>
        </p:txBody>
      </p:sp>
    </p:spTree>
    <p:extLst>
      <p:ext uri="{BB962C8B-B14F-4D97-AF65-F5344CB8AC3E}">
        <p14:creationId xmlns:p14="http://schemas.microsoft.com/office/powerpoint/2010/main" val="171469086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29D245-B1B2-C545-A1A2-B9A35F4ECEA8}"/>
              </a:ext>
            </a:extLst>
          </p:cNvPr>
          <p:cNvSpPr>
            <a:spLocks noGrp="1"/>
          </p:cNvSpPr>
          <p:nvPr>
            <p:ph type="title"/>
          </p:nvPr>
        </p:nvSpPr>
        <p:spPr/>
        <p:txBody>
          <a:bodyPr/>
          <a:lstStyle/>
          <a:p>
            <a:r>
              <a:rPr lang="en-CY" dirty="0"/>
              <a:t>Italy and the ENOG region, area</a:t>
            </a:r>
          </a:p>
        </p:txBody>
      </p:sp>
      <p:pic>
        <p:nvPicPr>
          <p:cNvPr id="6" name="Content Placeholder 5" descr="Map&#10;&#10;Description automatically generated">
            <a:extLst>
              <a:ext uri="{FF2B5EF4-FFF2-40B4-BE49-F238E27FC236}">
                <a16:creationId xmlns:a16="http://schemas.microsoft.com/office/drawing/2014/main" id="{2636B489-2641-C84A-98D9-4C9F29A20F99}"/>
              </a:ext>
            </a:extLst>
          </p:cNvPr>
          <p:cNvPicPr>
            <a:picLocks noGrp="1" noChangeAspect="1"/>
          </p:cNvPicPr>
          <p:nvPr>
            <p:ph idx="1"/>
          </p:nvPr>
        </p:nvPicPr>
        <p:blipFill>
          <a:blip r:embed="rId3"/>
          <a:stretch>
            <a:fillRect/>
          </a:stretch>
        </p:blipFill>
        <p:spPr>
          <a:xfrm>
            <a:off x="1964800" y="850900"/>
            <a:ext cx="5339813" cy="3776663"/>
          </a:xfrm>
        </p:spPr>
      </p:pic>
      <p:sp>
        <p:nvSpPr>
          <p:cNvPr id="4" name="Slide Number Placeholder 3">
            <a:extLst>
              <a:ext uri="{FF2B5EF4-FFF2-40B4-BE49-F238E27FC236}">
                <a16:creationId xmlns:a16="http://schemas.microsoft.com/office/drawing/2014/main" id="{291174C6-9B46-5242-A9E2-BE83758CF016}"/>
              </a:ext>
            </a:extLst>
          </p:cNvPr>
          <p:cNvSpPr>
            <a:spLocks noGrp="1"/>
          </p:cNvSpPr>
          <p:nvPr>
            <p:ph type="sldNum" sz="quarter" idx="10"/>
          </p:nvPr>
        </p:nvSpPr>
        <p:spPr/>
        <p:txBody>
          <a:bodyPr/>
          <a:lstStyle/>
          <a:p>
            <a:fld id="{12294237-D3CC-4A43-B203-3EC6E60E72CB}" type="slidenum">
              <a:rPr lang="en-US" altLang="en-US" smtClean="0"/>
              <a:pPr/>
              <a:t>7</a:t>
            </a:fld>
            <a:endParaRPr lang="en-US" altLang="en-US"/>
          </a:p>
        </p:txBody>
      </p:sp>
    </p:spTree>
    <p:extLst>
      <p:ext uri="{BB962C8B-B14F-4D97-AF65-F5344CB8AC3E}">
        <p14:creationId xmlns:p14="http://schemas.microsoft.com/office/powerpoint/2010/main" val="1495060927"/>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8AFC0E-160E-C846-A33C-81D43611BEEB}"/>
              </a:ext>
            </a:extLst>
          </p:cNvPr>
          <p:cNvSpPr>
            <a:spLocks noGrp="1"/>
          </p:cNvSpPr>
          <p:nvPr>
            <p:ph type="title"/>
          </p:nvPr>
        </p:nvSpPr>
        <p:spPr/>
        <p:txBody>
          <a:bodyPr/>
          <a:lstStyle/>
          <a:p>
            <a:r>
              <a:rPr lang="en-CY" dirty="0"/>
              <a:t>Italy and the ENOG region, RIPE participation</a:t>
            </a:r>
          </a:p>
        </p:txBody>
      </p:sp>
      <p:pic>
        <p:nvPicPr>
          <p:cNvPr id="6" name="Content Placeholder 5" descr="A picture containing dog, mammal, wild dog&#10;&#10;Description automatically generated">
            <a:extLst>
              <a:ext uri="{FF2B5EF4-FFF2-40B4-BE49-F238E27FC236}">
                <a16:creationId xmlns:a16="http://schemas.microsoft.com/office/drawing/2014/main" id="{39AB01C1-935E-864F-85A1-77779B15A901}"/>
              </a:ext>
            </a:extLst>
          </p:cNvPr>
          <p:cNvPicPr>
            <a:picLocks noGrp="1" noChangeAspect="1"/>
          </p:cNvPicPr>
          <p:nvPr>
            <p:ph idx="1"/>
          </p:nvPr>
        </p:nvPicPr>
        <p:blipFill>
          <a:blip r:embed="rId3"/>
          <a:stretch>
            <a:fillRect/>
          </a:stretch>
        </p:blipFill>
        <p:spPr>
          <a:xfrm>
            <a:off x="1529556" y="910431"/>
            <a:ext cx="6210300" cy="3657600"/>
          </a:xfrm>
        </p:spPr>
      </p:pic>
      <p:sp>
        <p:nvSpPr>
          <p:cNvPr id="4" name="Slide Number Placeholder 3">
            <a:extLst>
              <a:ext uri="{FF2B5EF4-FFF2-40B4-BE49-F238E27FC236}">
                <a16:creationId xmlns:a16="http://schemas.microsoft.com/office/drawing/2014/main" id="{DF9201B3-45D9-DB41-B3A7-1D25346F9AFC}"/>
              </a:ext>
            </a:extLst>
          </p:cNvPr>
          <p:cNvSpPr>
            <a:spLocks noGrp="1"/>
          </p:cNvSpPr>
          <p:nvPr>
            <p:ph type="sldNum" sz="quarter" idx="10"/>
          </p:nvPr>
        </p:nvSpPr>
        <p:spPr/>
        <p:txBody>
          <a:bodyPr/>
          <a:lstStyle/>
          <a:p>
            <a:fld id="{12294237-D3CC-4A43-B203-3EC6E60E72CB}" type="slidenum">
              <a:rPr lang="en-US" altLang="en-US" smtClean="0"/>
              <a:pPr/>
              <a:t>8</a:t>
            </a:fld>
            <a:endParaRPr lang="en-US" altLang="en-US"/>
          </a:p>
        </p:txBody>
      </p:sp>
    </p:spTree>
    <p:extLst>
      <p:ext uri="{BB962C8B-B14F-4D97-AF65-F5344CB8AC3E}">
        <p14:creationId xmlns:p14="http://schemas.microsoft.com/office/powerpoint/2010/main" val="951280154"/>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6B0BB-5EA2-D342-8BAA-04C2752A14D5}"/>
              </a:ext>
            </a:extLst>
          </p:cNvPr>
          <p:cNvSpPr>
            <a:spLocks noGrp="1"/>
          </p:cNvSpPr>
          <p:nvPr>
            <p:ph type="title"/>
          </p:nvPr>
        </p:nvSpPr>
        <p:spPr/>
        <p:txBody>
          <a:bodyPr/>
          <a:lstStyle/>
          <a:p>
            <a:r>
              <a:rPr lang="en-CY" dirty="0"/>
              <a:t>Situation as of 2022</a:t>
            </a:r>
          </a:p>
        </p:txBody>
      </p:sp>
      <p:sp>
        <p:nvSpPr>
          <p:cNvPr id="3" name="Content Placeholder 2">
            <a:extLst>
              <a:ext uri="{FF2B5EF4-FFF2-40B4-BE49-F238E27FC236}">
                <a16:creationId xmlns:a16="http://schemas.microsoft.com/office/drawing/2014/main" id="{AE2A7A92-F142-D948-8265-3EC2A406360C}"/>
              </a:ext>
            </a:extLst>
          </p:cNvPr>
          <p:cNvSpPr>
            <a:spLocks noGrp="1"/>
          </p:cNvSpPr>
          <p:nvPr>
            <p:ph idx="1"/>
          </p:nvPr>
        </p:nvSpPr>
        <p:spPr/>
        <p:txBody>
          <a:bodyPr/>
          <a:lstStyle/>
          <a:p>
            <a:r>
              <a:rPr lang="en-CY" dirty="0"/>
              <a:t>No country in the ENOG sub-region could be travelled freely</a:t>
            </a:r>
          </a:p>
          <a:p>
            <a:r>
              <a:rPr lang="en-CY" dirty="0"/>
              <a:t>Community meetings are the least of the problems</a:t>
            </a:r>
          </a:p>
          <a:p>
            <a:pPr lvl="1"/>
            <a:r>
              <a:rPr lang="en-CY" dirty="0"/>
              <a:t>Equipment shortages</a:t>
            </a:r>
          </a:p>
          <a:p>
            <a:pPr lvl="1"/>
            <a:r>
              <a:rPr lang="en-CY" dirty="0"/>
              <a:t>Missile attacks</a:t>
            </a:r>
          </a:p>
          <a:p>
            <a:pPr lvl="1"/>
            <a:r>
              <a:rPr lang="en-CY" dirty="0"/>
              <a:t>Short term planning</a:t>
            </a:r>
          </a:p>
          <a:p>
            <a:r>
              <a:rPr lang="en-CY" dirty="0"/>
              <a:t>Membership fees becoming a challenge</a:t>
            </a:r>
          </a:p>
          <a:p>
            <a:pPr lvl="1"/>
            <a:r>
              <a:rPr lang="en-CY" dirty="0"/>
              <a:t>Cash issues</a:t>
            </a:r>
          </a:p>
          <a:p>
            <a:pPr lvl="1"/>
            <a:r>
              <a:rPr lang="en-CY" dirty="0"/>
              <a:t>Sanctions and counter-sanctions</a:t>
            </a:r>
          </a:p>
          <a:p>
            <a:pPr lvl="1"/>
            <a:endParaRPr lang="en-CY" dirty="0"/>
          </a:p>
        </p:txBody>
      </p:sp>
      <p:sp>
        <p:nvSpPr>
          <p:cNvPr id="4" name="Slide Number Placeholder 3">
            <a:extLst>
              <a:ext uri="{FF2B5EF4-FFF2-40B4-BE49-F238E27FC236}">
                <a16:creationId xmlns:a16="http://schemas.microsoft.com/office/drawing/2014/main" id="{95F66501-2E9C-4348-9313-AE582383296A}"/>
              </a:ext>
            </a:extLst>
          </p:cNvPr>
          <p:cNvSpPr>
            <a:spLocks noGrp="1"/>
          </p:cNvSpPr>
          <p:nvPr>
            <p:ph type="sldNum" sz="quarter" idx="10"/>
          </p:nvPr>
        </p:nvSpPr>
        <p:spPr/>
        <p:txBody>
          <a:bodyPr/>
          <a:lstStyle/>
          <a:p>
            <a:fld id="{12294237-D3CC-4A43-B203-3EC6E60E72CB}" type="slidenum">
              <a:rPr lang="en-US" altLang="en-US" smtClean="0"/>
              <a:pPr/>
              <a:t>9</a:t>
            </a:fld>
            <a:endParaRPr lang="en-US" altLang="en-US"/>
          </a:p>
        </p:txBody>
      </p:sp>
    </p:spTree>
    <p:extLst>
      <p:ext uri="{BB962C8B-B14F-4D97-AF65-F5344CB8AC3E}">
        <p14:creationId xmlns:p14="http://schemas.microsoft.com/office/powerpoint/2010/main" val="220441456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Title &amp; Subtitle">
  <a:themeElements>
    <a:clrScheme name="">
      <a:dk1>
        <a:srgbClr val="004D55"/>
      </a:dk1>
      <a:lt1>
        <a:srgbClr val="FFFFFF"/>
      </a:lt1>
      <a:dk2>
        <a:srgbClr val="000000"/>
      </a:dk2>
      <a:lt2>
        <a:srgbClr val="808080"/>
      </a:lt2>
      <a:accent1>
        <a:srgbClr val="BBE0E3"/>
      </a:accent1>
      <a:accent2>
        <a:srgbClr val="333399"/>
      </a:accent2>
      <a:accent3>
        <a:srgbClr val="FFFFFF"/>
      </a:accent3>
      <a:accent4>
        <a:srgbClr val="004047"/>
      </a:accent4>
      <a:accent5>
        <a:srgbClr val="DAEDEF"/>
      </a:accent5>
      <a:accent6>
        <a:srgbClr val="2D2D8A"/>
      </a:accent6>
      <a:hlink>
        <a:srgbClr val="009999"/>
      </a:hlink>
      <a:folHlink>
        <a:srgbClr val="99CC00"/>
      </a:folHlink>
    </a:clrScheme>
    <a:fontScheme name="Title &amp; Subtitle">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626B"/>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4D55"/>
            </a:solidFill>
            <a:effectLst/>
            <a:latin typeface="Helvetica Neue Light" charset="0"/>
            <a:ea typeface="ヒラギノ角ゴ ProN W3" charset="-128"/>
            <a:cs typeface="ヒラギノ角ゴ ProN W3" charset="-128"/>
            <a:sym typeface="Helvetica Neue Light"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626B"/>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4D55"/>
            </a:solidFill>
            <a:effectLst/>
            <a:latin typeface="Helvetica Neue Light" charset="0"/>
            <a:ea typeface="ヒラギノ角ゴ ProN W3" charset="-128"/>
            <a:cs typeface="ヒラギノ角ゴ ProN W3" charset="-128"/>
            <a:sym typeface="Helvetica Neue Light" charset="0"/>
          </a:defRPr>
        </a:defPPr>
      </a:lstStyle>
    </a:lnDef>
  </a:objectDefaults>
  <a:extraClrSchemeLst>
    <a:extraClrScheme>
      <a:clrScheme name="Title &amp; Sub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itle &amp; Bullets">
  <a:themeElements>
    <a:clrScheme name="">
      <a:dk1>
        <a:srgbClr val="004D55"/>
      </a:dk1>
      <a:lt1>
        <a:srgbClr val="FFFFFF"/>
      </a:lt1>
      <a:dk2>
        <a:srgbClr val="000000"/>
      </a:dk2>
      <a:lt2>
        <a:srgbClr val="808080"/>
      </a:lt2>
      <a:accent1>
        <a:srgbClr val="BBE0E3"/>
      </a:accent1>
      <a:accent2>
        <a:srgbClr val="333399"/>
      </a:accent2>
      <a:accent3>
        <a:srgbClr val="FFFFFF"/>
      </a:accent3>
      <a:accent4>
        <a:srgbClr val="004047"/>
      </a:accent4>
      <a:accent5>
        <a:srgbClr val="DAEDEF"/>
      </a:accent5>
      <a:accent6>
        <a:srgbClr val="2D2D8A"/>
      </a:accent6>
      <a:hlink>
        <a:srgbClr val="009999"/>
      </a:hlink>
      <a:folHlink>
        <a:srgbClr val="99CC00"/>
      </a:folHlink>
    </a:clrScheme>
    <a:fontScheme name="Title &amp; Bullets">
      <a:majorFont>
        <a:latin typeface="Helvetica Neue Light"/>
        <a:ea typeface="ヒラギノ角ゴ ProN W3"/>
        <a:cs typeface="ヒラギノ角ゴ ProN W3"/>
      </a:majorFont>
      <a:minorFont>
        <a:latin typeface="Helvetica Neue Light"/>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626B"/>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4D55"/>
            </a:solidFill>
            <a:effectLst/>
            <a:latin typeface="Helvetica Neue Light" charset="0"/>
            <a:ea typeface="ヒラギノ角ゴ ProN W3" charset="-128"/>
            <a:cs typeface="ヒラギノ角ゴ ProN W3" charset="-128"/>
            <a:sym typeface="Helvetica Neue Light"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626B"/>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4D55"/>
            </a:solidFill>
            <a:effectLst/>
            <a:latin typeface="Helvetica Neue Light" charset="0"/>
            <a:ea typeface="ヒラギノ角ゴ ProN W3" charset="-128"/>
            <a:cs typeface="ヒラギノ角ゴ ProN W3" charset="-128"/>
            <a:sym typeface="Helvetica Neue Light" charset="0"/>
          </a:defRPr>
        </a:defPPr>
      </a:lstStyle>
    </a:lnDef>
  </a:objectDefaults>
  <a:extraClrSchemeLst>
    <a:extraClrScheme>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10213</TotalTime>
  <Pages>0</Pages>
  <Words>387</Words>
  <Characters>0</Characters>
  <Application>Microsoft Macintosh PowerPoint</Application>
  <PresentationFormat>On-screen Show (16:9)</PresentationFormat>
  <Lines>0</Lines>
  <Paragraphs>62</Paragraphs>
  <Slides>10</Slides>
  <Notes>10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10</vt:i4>
      </vt:variant>
    </vt:vector>
  </HeadingPairs>
  <TitlesOfParts>
    <vt:vector size="15" baseType="lpstr">
      <vt:lpstr>Calibri</vt:lpstr>
      <vt:lpstr>Helvetica Neue</vt:lpstr>
      <vt:lpstr>Helvetica Neue Light</vt:lpstr>
      <vt:lpstr>Title &amp; Subtitle</vt:lpstr>
      <vt:lpstr>Title &amp; Bullets</vt:lpstr>
      <vt:lpstr>Outreach in Eurasia past February 2022</vt:lpstr>
      <vt:lpstr>Total Number of LIRs in the RIPE region</vt:lpstr>
      <vt:lpstr>RIPE NCC Membership by Region</vt:lpstr>
      <vt:lpstr>Fundamental Outreach Issues</vt:lpstr>
      <vt:lpstr>ENOG Timeline</vt:lpstr>
      <vt:lpstr>ENOG Telegram Chat</vt:lpstr>
      <vt:lpstr>Italy and the ENOG region, area</vt:lpstr>
      <vt:lpstr>Italy and the ENOG region, RIPE participation</vt:lpstr>
      <vt:lpstr>Situation as of 2022</vt:lpstr>
      <vt:lpstr>What does the RIPE community want to do?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RIPE Slide Master</dc:title>
  <dc:subject/>
  <dc:creator/>
  <cp:keywords/>
  <dc:description/>
  <cp:lastModifiedBy>Artem Gavrichenkov</cp:lastModifiedBy>
  <cp:revision>129</cp:revision>
  <cp:lastPrinted>2022-10-24T14:50:24Z</cp:lastPrinted>
  <dcterms:modified xsi:type="dcterms:W3CDTF">2022-10-24T14:51:21Z</dcterms:modified>
</cp:coreProperties>
</file>