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8" r:id="rId3"/>
    <p:sldId id="298" r:id="rId4"/>
    <p:sldId id="259" r:id="rId5"/>
    <p:sldId id="299" r:id="rId6"/>
    <p:sldId id="260" r:id="rId7"/>
    <p:sldId id="297" r:id="rId8"/>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1pPr>
    <a:lvl2pPr marL="0" marR="0" indent="286870"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2pPr>
    <a:lvl3pPr marL="0" marR="0" indent="573740"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3pPr>
    <a:lvl4pPr marL="0" marR="0" indent="860609"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4pPr>
    <a:lvl5pPr marL="0" marR="0" indent="1147479"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5pPr>
    <a:lvl6pPr marL="0" marR="0" indent="1434349"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6pPr>
    <a:lvl7pPr marL="0" marR="0" indent="1721219"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7pPr>
    <a:lvl8pPr marL="0" marR="0" indent="2008089"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8pPr>
    <a:lvl9pPr marL="0" marR="0" indent="2294959"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lvl9pPr>
  </p:defaultTextStyle>
  <p:extLst>
    <p:ext uri="{521415D9-36F7-43E2-AB2F-B90AF26B5E84}">
      <p14:sectionLst xmlns:p14="http://schemas.microsoft.com/office/powerpoint/2010/main">
        <p14:section name="Default Section" id="{BABAAF61-8C1C-41B8-88FD-D43F3698695B}">
          <p14:sldIdLst>
            <p14:sldId id="256"/>
            <p14:sldId id="258"/>
            <p14:sldId id="298"/>
            <p14:sldId id="259"/>
            <p14:sldId id="299"/>
            <p14:sldId id="260"/>
            <p14:sldId id="29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4D55"/>
        </a:fontRef>
        <a:srgbClr val="004D5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381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BBE0E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BBE0E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BBE0E3"/>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27" autoAdjust="0"/>
    <p:restoredTop sz="93792" autoAdjust="0"/>
  </p:normalViewPr>
  <p:slideViewPr>
    <p:cSldViewPr snapToGrid="0" snapToObjects="1">
      <p:cViewPr varScale="1">
        <p:scale>
          <a:sx n="90" d="100"/>
          <a:sy n="90" d="100"/>
        </p:scale>
        <p:origin x="328" y="52"/>
      </p:cViewPr>
      <p:guideLst/>
    </p:cSldViewPr>
  </p:slideViewPr>
  <p:outlineViewPr>
    <p:cViewPr>
      <p:scale>
        <a:sx n="33" d="100"/>
        <a:sy n="33" d="100"/>
      </p:scale>
      <p:origin x="0" y="-52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B3D8-4820-B048-CC94D88D087A}"/>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B3D8-4820-B048-CC94D88D087A}"/>
              </c:ext>
            </c:extLst>
          </c:dPt>
          <c:dPt>
            <c:idx val="2"/>
            <c:bubble3D val="0"/>
            <c:spPr>
              <a:solidFill>
                <a:schemeClr val="accent2"/>
              </a:solidFill>
              <a:ln w="19050">
                <a:solidFill>
                  <a:schemeClr val="lt1"/>
                </a:solidFill>
              </a:ln>
              <a:effectLst/>
            </c:spPr>
            <c:extLst>
              <c:ext xmlns:c16="http://schemas.microsoft.com/office/drawing/2014/chart" uri="{C3380CC4-5D6E-409C-BE32-E72D297353CC}">
                <c16:uniqueId val="{00000005-B3D8-4820-B048-CC94D88D087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Sheet2!$B$1:$B$3</c:f>
              <c:numCache>
                <c:formatCode>#,##0</c:formatCode>
                <c:ptCount val="3"/>
                <c:pt idx="0">
                  <c:v>42430</c:v>
                </c:pt>
                <c:pt idx="1">
                  <c:v>3413</c:v>
                </c:pt>
                <c:pt idx="2">
                  <c:v>14744</c:v>
                </c:pt>
              </c:numCache>
            </c:numRef>
          </c:val>
          <c:extLst>
            <c:ext xmlns:c16="http://schemas.microsoft.com/office/drawing/2014/chart" uri="{C3380CC4-5D6E-409C-BE32-E72D297353CC}">
              <c16:uniqueId val="{00000006-B3D8-4820-B048-CC94D88D087A}"/>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4" name="Shape 64"/>
          <p:cNvSpPr>
            <a:spLocks noGrp="1" noRot="1" noChangeAspect="1"/>
          </p:cNvSpPr>
          <p:nvPr>
            <p:ph type="sldImg"/>
          </p:nvPr>
        </p:nvSpPr>
        <p:spPr>
          <a:xfrm>
            <a:off x="1143000" y="685800"/>
            <a:ext cx="4572000" cy="3429000"/>
          </a:xfrm>
          <a:prstGeom prst="rect">
            <a:avLst/>
          </a:prstGeom>
        </p:spPr>
        <p:txBody>
          <a:bodyPr/>
          <a:lstStyle/>
          <a:p>
            <a:endParaRPr/>
          </a:p>
        </p:txBody>
      </p:sp>
      <p:sp>
        <p:nvSpPr>
          <p:cNvPr id="65" name="Shape 6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defTabSz="457200" latinLnBrk="0">
      <a:defRPr sz="2200">
        <a:latin typeface="Lucida Grande"/>
        <a:ea typeface="Lucida Grande"/>
        <a:cs typeface="Lucida Grande"/>
        <a:sym typeface="Lucida Grande"/>
      </a:defRPr>
    </a:lvl2pPr>
    <a:lvl3pPr defTabSz="457200" latinLnBrk="0">
      <a:defRPr sz="2200">
        <a:latin typeface="Lucida Grande"/>
        <a:ea typeface="Lucida Grande"/>
        <a:cs typeface="Lucida Grande"/>
        <a:sym typeface="Lucida Grande"/>
      </a:defRPr>
    </a:lvl3pPr>
    <a:lvl4pPr defTabSz="457200" latinLnBrk="0">
      <a:defRPr sz="2200">
        <a:latin typeface="Lucida Grande"/>
        <a:ea typeface="Lucida Grande"/>
        <a:cs typeface="Lucida Grande"/>
        <a:sym typeface="Lucida Grande"/>
      </a:defRPr>
    </a:lvl4pPr>
    <a:lvl5pPr defTabSz="457200" latinLnBrk="0">
      <a:defRPr sz="2200">
        <a:latin typeface="Lucida Grande"/>
        <a:ea typeface="Lucida Grande"/>
        <a:cs typeface="Lucida Grande"/>
        <a:sym typeface="Lucida Grande"/>
      </a:defRPr>
    </a:lvl5pPr>
    <a:lvl6pPr defTabSz="457200" latinLnBrk="0">
      <a:defRPr sz="2200">
        <a:latin typeface="Lucida Grande"/>
        <a:ea typeface="Lucida Grande"/>
        <a:cs typeface="Lucida Grande"/>
        <a:sym typeface="Lucida Grande"/>
      </a:defRPr>
    </a:lvl6pPr>
    <a:lvl7pPr defTabSz="457200" latinLnBrk="0">
      <a:defRPr sz="2200">
        <a:latin typeface="Lucida Grande"/>
        <a:ea typeface="Lucida Grande"/>
        <a:cs typeface="Lucida Grande"/>
        <a:sym typeface="Lucida Grande"/>
      </a:defRPr>
    </a:lvl7pPr>
    <a:lvl8pPr defTabSz="457200" latinLnBrk="0">
      <a:defRPr sz="2200">
        <a:latin typeface="Lucida Grande"/>
        <a:ea typeface="Lucida Grande"/>
        <a:cs typeface="Lucida Grande"/>
        <a:sym typeface="Lucida Grande"/>
      </a:defRPr>
    </a:lvl8pPr>
    <a:lvl9pPr defTabSz="4572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E" dirty="0"/>
          </a:p>
        </p:txBody>
      </p:sp>
    </p:spTree>
    <p:extLst>
      <p:ext uri="{BB962C8B-B14F-4D97-AF65-F5344CB8AC3E}">
        <p14:creationId xmlns:p14="http://schemas.microsoft.com/office/powerpoint/2010/main" val="2726958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7ae4e5d668_2_51: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g7ae4e5d668_2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7ae4e5d668_2_51: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g7ae4e5d668_2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7044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ae4e5d668_2_59: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7ae4e5d668_2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ae4e5d668_2_59: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7ae4e5d668_2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9624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7ae4e5d668_2_66: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g7ae4e5d668_2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342900" marR="0" lvl="0" indent="-342900" defTabSz="457200" eaLnBrk="1" fontAlgn="auto" latinLnBrk="0" hangingPunct="1">
              <a:lnSpc>
                <a:spcPct val="100000"/>
              </a:lnSpc>
              <a:spcBef>
                <a:spcPts val="0"/>
              </a:spcBef>
              <a:spcAft>
                <a:spcPts val="0"/>
              </a:spcAft>
              <a:buClrTx/>
              <a:buSzTx/>
              <a:buFontTx/>
              <a:buChar char="-"/>
              <a:tabLst/>
              <a:defRPr/>
            </a:pPr>
            <a:r>
              <a:rPr lang="en-GB" dirty="0"/>
              <a:t>RS - </a:t>
            </a:r>
            <a:r>
              <a:rPr lang="en-IE" dirty="0"/>
              <a:t>translate 'accuracy' desires into something actionable/recommendable</a:t>
            </a:r>
          </a:p>
          <a:p>
            <a:pPr marL="342900" marR="0" lvl="0" indent="-342900" defTabSz="457200" eaLnBrk="1" fontAlgn="auto" latinLnBrk="0" hangingPunct="1">
              <a:lnSpc>
                <a:spcPct val="100000"/>
              </a:lnSpc>
              <a:spcBef>
                <a:spcPts val="0"/>
              </a:spcBef>
              <a:spcAft>
                <a:spcPts val="0"/>
              </a:spcAft>
              <a:buClrTx/>
              <a:buSzTx/>
              <a:buFontTx/>
              <a:buChar char="-"/>
              <a:tabLst/>
              <a:defRPr/>
            </a:pPr>
            <a:endParaRPr lang="en-GB" dirty="0"/>
          </a:p>
          <a:p>
            <a:endParaRPr lang="en-IE" dirty="0"/>
          </a:p>
        </p:txBody>
      </p:sp>
    </p:spTree>
    <p:extLst>
      <p:ext uri="{BB962C8B-B14F-4D97-AF65-F5344CB8AC3E}">
        <p14:creationId xmlns:p14="http://schemas.microsoft.com/office/powerpoint/2010/main" val="21685249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nd Content">
    <p:spTree>
      <p:nvGrpSpPr>
        <p:cNvPr id="1" name=""/>
        <p:cNvGrpSpPr/>
        <p:nvPr/>
      </p:nvGrpSpPr>
      <p:grpSpPr>
        <a:xfrm>
          <a:off x="0" y="0"/>
          <a:ext cx="0" cy="0"/>
          <a:chOff x="0" y="0"/>
          <a:chExt cx="0" cy="0"/>
        </a:xfrm>
      </p:grpSpPr>
      <p:pic>
        <p:nvPicPr>
          <p:cNvPr id="18" name="image1.jpeg" descr="image1.jpeg"/>
          <p:cNvPicPr>
            <a:picLocks noChangeAspect="1"/>
          </p:cNvPicPr>
          <p:nvPr/>
        </p:nvPicPr>
        <p:blipFill>
          <a:blip r:embed="rId2"/>
          <a:stretch>
            <a:fillRect/>
          </a:stretch>
        </p:blipFill>
        <p:spPr>
          <a:xfrm rot="5400000">
            <a:off x="2147661" y="-2175799"/>
            <a:ext cx="4848681" cy="9183171"/>
          </a:xfrm>
          <a:prstGeom prst="rect">
            <a:avLst/>
          </a:prstGeom>
          <a:ln w="12700">
            <a:miter lim="400000"/>
          </a:ln>
        </p:spPr>
      </p:pic>
      <p:sp>
        <p:nvSpPr>
          <p:cNvPr id="19" name="Line"/>
          <p:cNvSpPr/>
          <p:nvPr/>
        </p:nvSpPr>
        <p:spPr>
          <a:xfrm>
            <a:off x="4232671" y="2555701"/>
            <a:ext cx="4929189" cy="1"/>
          </a:xfrm>
          <a:prstGeom prst="line">
            <a:avLst/>
          </a:prstGeom>
          <a:ln>
            <a:solidFill>
              <a:srgbClr val="FFFFFF"/>
            </a:solidFill>
          </a:ln>
        </p:spPr>
        <p:txBody>
          <a:bodyPr lIns="0" tIns="0" rIns="0" bIns="0"/>
          <a:lstStyle/>
          <a:p>
            <a:pPr algn="l" defTabSz="457200">
              <a:defRPr sz="1200">
                <a:solidFill>
                  <a:srgbClr val="000000"/>
                </a:solidFill>
                <a:latin typeface="Helvetica"/>
                <a:ea typeface="Helvetica"/>
                <a:cs typeface="Helvetica"/>
                <a:sym typeface="Helvetica"/>
              </a:defRPr>
            </a:pPr>
            <a:endParaRPr/>
          </a:p>
        </p:txBody>
      </p:sp>
      <p:sp>
        <p:nvSpPr>
          <p:cNvPr id="20" name="Name, Date"/>
          <p:cNvSpPr txBox="1">
            <a:spLocks noGrp="1"/>
          </p:cNvSpPr>
          <p:nvPr>
            <p:ph type="body" sz="quarter" idx="13"/>
          </p:nvPr>
        </p:nvSpPr>
        <p:spPr>
          <a:xfrm>
            <a:off x="562077" y="4712454"/>
            <a:ext cx="6429376" cy="177801"/>
          </a:xfrm>
          <a:prstGeom prst="rect">
            <a:avLst/>
          </a:prstGeom>
        </p:spPr>
        <p:txBody>
          <a:bodyPr lIns="0" tIns="0" rIns="0" bIns="0">
            <a:spAutoFit/>
          </a:bodyPr>
          <a:lstStyle/>
          <a:p>
            <a:pPr marL="0" indent="69850">
              <a:lnSpc>
                <a:spcPct val="100000"/>
              </a:lnSpc>
              <a:spcBef>
                <a:spcPts val="200"/>
              </a:spcBef>
              <a:buSzTx/>
              <a:buNone/>
              <a:defRPr sz="1000">
                <a:solidFill>
                  <a:srgbClr val="006068"/>
                </a:solidFill>
                <a:latin typeface="Open Sans"/>
                <a:ea typeface="Open Sans"/>
                <a:cs typeface="Open Sans"/>
                <a:sym typeface="Open Sans"/>
              </a:defRPr>
            </a:pPr>
            <a:r>
              <a:rPr>
                <a:latin typeface="Open Sans Semibold"/>
                <a:ea typeface="Open Sans Semibold"/>
                <a:cs typeface="Open Sans Semibold"/>
                <a:sym typeface="Open Sans Semibold"/>
              </a:rPr>
              <a:t>Name</a:t>
            </a:r>
            <a:r>
              <a:t>, Date</a:t>
            </a:r>
          </a:p>
        </p:txBody>
      </p:sp>
      <p:pic>
        <p:nvPicPr>
          <p:cNvPr id="21" name="image2.tif" descr="image2.tif"/>
          <p:cNvPicPr>
            <a:picLocks noChangeAspect="1"/>
          </p:cNvPicPr>
          <p:nvPr/>
        </p:nvPicPr>
        <p:blipFill>
          <a:blip r:embed="rId3"/>
          <a:stretch>
            <a:fillRect/>
          </a:stretch>
        </p:blipFill>
        <p:spPr>
          <a:xfrm>
            <a:off x="7913375" y="4066758"/>
            <a:ext cx="998453" cy="759507"/>
          </a:xfrm>
          <a:prstGeom prst="rect">
            <a:avLst/>
          </a:prstGeom>
          <a:ln w="12700">
            <a:miter lim="400000"/>
          </a:ln>
        </p:spPr>
      </p:pic>
      <p:pic>
        <p:nvPicPr>
          <p:cNvPr id="22" name="image3.tif" descr="image3.tif"/>
          <p:cNvPicPr>
            <a:picLocks noChangeAspect="1"/>
          </p:cNvPicPr>
          <p:nvPr/>
        </p:nvPicPr>
        <p:blipFill>
          <a:blip r:embed="rId4"/>
          <a:stretch>
            <a:fillRect/>
          </a:stretch>
        </p:blipFill>
        <p:spPr>
          <a:xfrm>
            <a:off x="526295" y="348667"/>
            <a:ext cx="2639345" cy="2007708"/>
          </a:xfrm>
          <a:prstGeom prst="rect">
            <a:avLst/>
          </a:prstGeom>
          <a:ln w="12700">
            <a:miter lim="400000"/>
          </a:ln>
        </p:spPr>
      </p:pic>
      <p:sp>
        <p:nvSpPr>
          <p:cNvPr id="23" name="Title Text"/>
          <p:cNvSpPr txBox="1">
            <a:spLocks noGrp="1"/>
          </p:cNvSpPr>
          <p:nvPr>
            <p:ph type="title"/>
          </p:nvPr>
        </p:nvSpPr>
        <p:spPr>
          <a:xfrm>
            <a:off x="4214812" y="1034727"/>
            <a:ext cx="4697017" cy="1460005"/>
          </a:xfrm>
          <a:prstGeom prst="rect">
            <a:avLst/>
          </a:prstGeom>
        </p:spPr>
        <p:txBody>
          <a:bodyPr/>
          <a:lstStyle>
            <a:lvl1pPr>
              <a:defRPr sz="2500" b="1">
                <a:solidFill>
                  <a:srgbClr val="004D55"/>
                </a:solidFill>
                <a:latin typeface="Open Sans"/>
                <a:ea typeface="Open Sans"/>
                <a:cs typeface="Open Sans"/>
                <a:sym typeface="Open Sans"/>
              </a:defRPr>
            </a:lvl1pPr>
          </a:lstStyle>
          <a:p>
            <a:r>
              <a:t>Title Text</a:t>
            </a:r>
          </a:p>
        </p:txBody>
      </p:sp>
      <p:sp>
        <p:nvSpPr>
          <p:cNvPr id="24" name="Body Level One…"/>
          <p:cNvSpPr txBox="1">
            <a:spLocks noGrp="1"/>
          </p:cNvSpPr>
          <p:nvPr>
            <p:ph type="body" sz="quarter" idx="1"/>
          </p:nvPr>
        </p:nvSpPr>
        <p:spPr>
          <a:xfrm>
            <a:off x="4214812" y="2648768"/>
            <a:ext cx="4697017" cy="1460005"/>
          </a:xfrm>
          <a:prstGeom prst="rect">
            <a:avLst/>
          </a:prstGeom>
        </p:spPr>
        <p:txBody>
          <a:bodyPr/>
          <a:lstStyle>
            <a:lvl1pPr marL="180796" indent="-180796">
              <a:lnSpc>
                <a:spcPct val="100000"/>
              </a:lnSpc>
              <a:spcBef>
                <a:spcPts val="0"/>
              </a:spcBef>
              <a:buSzTx/>
              <a:buNone/>
              <a:defRPr sz="1200">
                <a:latin typeface="Open Sans"/>
                <a:ea typeface="Open Sans"/>
                <a:cs typeface="Open Sans"/>
                <a:sym typeface="Open Sans"/>
              </a:defRPr>
            </a:lvl1pPr>
            <a:lvl2pPr marL="180796" indent="-180796">
              <a:lnSpc>
                <a:spcPct val="100000"/>
              </a:lnSpc>
              <a:spcBef>
                <a:spcPts val="0"/>
              </a:spcBef>
              <a:buSzTx/>
              <a:buNone/>
              <a:defRPr sz="1200">
                <a:latin typeface="Open Sans"/>
                <a:ea typeface="Open Sans"/>
                <a:cs typeface="Open Sans"/>
                <a:sym typeface="Open Sans"/>
              </a:defRPr>
            </a:lvl2pPr>
            <a:lvl3pPr marL="180796" indent="-180796">
              <a:lnSpc>
                <a:spcPct val="100000"/>
              </a:lnSpc>
              <a:spcBef>
                <a:spcPts val="0"/>
              </a:spcBef>
              <a:buSzTx/>
              <a:buNone/>
              <a:defRPr sz="1200">
                <a:latin typeface="Open Sans"/>
                <a:ea typeface="Open Sans"/>
                <a:cs typeface="Open Sans"/>
                <a:sym typeface="Open Sans"/>
              </a:defRPr>
            </a:lvl3pPr>
            <a:lvl4pPr marL="180796" indent="-180796">
              <a:lnSpc>
                <a:spcPct val="100000"/>
              </a:lnSpc>
              <a:spcBef>
                <a:spcPts val="0"/>
              </a:spcBef>
              <a:buSzTx/>
              <a:buNone/>
              <a:defRPr sz="1200">
                <a:latin typeface="Open Sans"/>
                <a:ea typeface="Open Sans"/>
                <a:cs typeface="Open Sans"/>
                <a:sym typeface="Open Sans"/>
              </a:defRPr>
            </a:lvl4pPr>
            <a:lvl5pPr marL="180796" indent="-180796">
              <a:lnSpc>
                <a:spcPct val="100000"/>
              </a:lnSpc>
              <a:spcBef>
                <a:spcPts val="0"/>
              </a:spcBef>
              <a:buSzTx/>
              <a:buNone/>
              <a:defRPr sz="1200">
                <a:latin typeface="Open Sans"/>
                <a:ea typeface="Open Sans"/>
                <a:cs typeface="Open Sans"/>
                <a:sym typeface="Open Sans"/>
              </a:defRPr>
            </a:lvl5pPr>
          </a:lstStyle>
          <a:p>
            <a:r>
              <a:t>Body Level One</a:t>
            </a:r>
          </a:p>
          <a:p>
            <a:pPr lvl="1"/>
            <a:r>
              <a:t>Body Level Two</a:t>
            </a:r>
          </a:p>
          <a:p>
            <a:pPr lvl="2"/>
            <a:r>
              <a:t>Body Level Three</a:t>
            </a:r>
          </a:p>
          <a:p>
            <a:pPr lvl="3"/>
            <a:r>
              <a:t>Body Level Four</a:t>
            </a:r>
          </a:p>
          <a:p>
            <a:pPr lvl="4"/>
            <a:r>
              <a:t>Body Level Five</a:t>
            </a:r>
          </a:p>
        </p:txBody>
      </p:sp>
      <p:sp>
        <p:nvSpPr>
          <p:cNvPr id="25" name="Slide Number"/>
          <p:cNvSpPr txBox="1">
            <a:spLocks noGrp="1"/>
          </p:cNvSpPr>
          <p:nvPr>
            <p:ph type="sldNum" sz="quarter" idx="2"/>
          </p:nvPr>
        </p:nvSpPr>
        <p:spPr>
          <a:xfrm>
            <a:off x="4419600" y="4488802"/>
            <a:ext cx="2133600" cy="277521"/>
          </a:xfrm>
          <a:prstGeom prst="rect">
            <a:avLst/>
          </a:prstGeom>
        </p:spPr>
        <p:txBody>
          <a:bodyPr wrap="square" anchor="ctr"/>
          <a:lstStyle>
            <a:lvl1pPr algn="r">
              <a:defRPr sz="1200">
                <a:latin typeface="+mj-lt"/>
                <a:ea typeface="+mj-ea"/>
                <a:cs typeface="+mj-cs"/>
                <a:sym typeface="Helvetica Neue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32" name="image1.jpeg" descr="image1.jpeg"/>
          <p:cNvPicPr>
            <a:picLocks noChangeAspect="1"/>
          </p:cNvPicPr>
          <p:nvPr/>
        </p:nvPicPr>
        <p:blipFill>
          <a:blip r:embed="rId2"/>
          <a:stretch>
            <a:fillRect/>
          </a:stretch>
        </p:blipFill>
        <p:spPr>
          <a:xfrm>
            <a:off x="-21001" y="4705352"/>
            <a:ext cx="16617126" cy="438148"/>
          </a:xfrm>
          <a:prstGeom prst="rect">
            <a:avLst/>
          </a:prstGeom>
          <a:ln w="12700">
            <a:miter lim="400000"/>
          </a:ln>
        </p:spPr>
      </p:pic>
      <p:sp>
        <p:nvSpPr>
          <p:cNvPr id="33" name="Name, Date"/>
          <p:cNvSpPr txBox="1">
            <a:spLocks noGrp="1"/>
          </p:cNvSpPr>
          <p:nvPr>
            <p:ph type="body" sz="quarter" idx="13"/>
          </p:nvPr>
        </p:nvSpPr>
        <p:spPr>
          <a:xfrm>
            <a:off x="422922" y="4824604"/>
            <a:ext cx="6429376" cy="165101"/>
          </a:xfrm>
          <a:prstGeom prst="rect">
            <a:avLst/>
          </a:prstGeom>
        </p:spPr>
        <p:txBody>
          <a:bodyPr lIns="0" tIns="0" rIns="0" bIns="0">
            <a:spAutoFit/>
          </a:bodyPr>
          <a:lstStyle>
            <a:lvl1pPr marL="0" indent="69850">
              <a:lnSpc>
                <a:spcPct val="100000"/>
              </a:lnSpc>
              <a:spcBef>
                <a:spcPts val="200"/>
              </a:spcBef>
              <a:buSzTx/>
              <a:buNone/>
              <a:defRPr sz="900">
                <a:solidFill>
                  <a:srgbClr val="FFFFFF"/>
                </a:solidFill>
                <a:latin typeface="Open Sans"/>
                <a:ea typeface="Open Sans"/>
                <a:cs typeface="Open Sans"/>
                <a:sym typeface="Open Sans"/>
              </a:defRPr>
            </a:lvl1pPr>
          </a:lstStyle>
          <a:p>
            <a:r>
              <a:t>Name, Date</a:t>
            </a:r>
          </a:p>
        </p:txBody>
      </p:sp>
      <p:sp>
        <p:nvSpPr>
          <p:cNvPr id="34" name="Line"/>
          <p:cNvSpPr/>
          <p:nvPr/>
        </p:nvSpPr>
        <p:spPr>
          <a:xfrm>
            <a:off x="-1" y="728315"/>
            <a:ext cx="9144002" cy="1"/>
          </a:xfrm>
          <a:prstGeom prst="line">
            <a:avLst/>
          </a:prstGeom>
          <a:ln>
            <a:solidFill>
              <a:srgbClr val="006068">
                <a:alpha val="45000"/>
              </a:srgbClr>
            </a:solidFill>
          </a:ln>
        </p:spPr>
        <p:txBody>
          <a:bodyPr lIns="0" tIns="0" rIns="0" bIns="0"/>
          <a:lstStyle/>
          <a:p>
            <a:pPr algn="l" defTabSz="457200">
              <a:defRPr sz="1200">
                <a:solidFill>
                  <a:srgbClr val="000000"/>
                </a:solidFill>
                <a:latin typeface="Helvetica"/>
                <a:ea typeface="Helvetica"/>
                <a:cs typeface="Helvetica"/>
                <a:sym typeface="Helvetica"/>
              </a:defRPr>
            </a:pPr>
            <a:endParaRPr/>
          </a:p>
        </p:txBody>
      </p:sp>
      <p:pic>
        <p:nvPicPr>
          <p:cNvPr id="35" name="image2.tif" descr="image2.tif"/>
          <p:cNvPicPr>
            <a:picLocks noChangeAspect="1"/>
          </p:cNvPicPr>
          <p:nvPr/>
        </p:nvPicPr>
        <p:blipFill>
          <a:blip r:embed="rId3"/>
          <a:stretch>
            <a:fillRect/>
          </a:stretch>
        </p:blipFill>
        <p:spPr>
          <a:xfrm>
            <a:off x="8208967" y="103608"/>
            <a:ext cx="675290" cy="513682"/>
          </a:xfrm>
          <a:prstGeom prst="rect">
            <a:avLst/>
          </a:prstGeom>
          <a:ln w="12700">
            <a:miter lim="400000"/>
          </a:ln>
        </p:spPr>
      </p:pic>
      <p:sp>
        <p:nvSpPr>
          <p:cNvPr id="36" name="Title Text"/>
          <p:cNvSpPr txBox="1">
            <a:spLocks noGrp="1"/>
          </p:cNvSpPr>
          <p:nvPr>
            <p:ph type="title"/>
          </p:nvPr>
        </p:nvSpPr>
        <p:spPr>
          <a:xfrm>
            <a:off x="500064" y="95844"/>
            <a:ext cx="6143833" cy="529085"/>
          </a:xfrm>
          <a:prstGeom prst="rect">
            <a:avLst/>
          </a:prstGeom>
        </p:spPr>
        <p:txBody>
          <a:bodyPr/>
          <a:lstStyle>
            <a:lvl1pPr>
              <a:defRPr sz="2300" b="1">
                <a:solidFill>
                  <a:srgbClr val="004D55"/>
                </a:solidFill>
                <a:latin typeface="Open Sans"/>
                <a:ea typeface="Open Sans"/>
                <a:cs typeface="Open Sans"/>
                <a:sym typeface="Open Sans"/>
              </a:defRPr>
            </a:lvl1pPr>
          </a:lstStyle>
          <a:p>
            <a:r>
              <a:t>Title Text</a:t>
            </a:r>
          </a:p>
        </p:txBody>
      </p:sp>
      <p:sp>
        <p:nvSpPr>
          <p:cNvPr id="37" name="Body Level One…"/>
          <p:cNvSpPr txBox="1">
            <a:spLocks noGrp="1"/>
          </p:cNvSpPr>
          <p:nvPr>
            <p:ph type="body" idx="1"/>
          </p:nvPr>
        </p:nvSpPr>
        <p:spPr>
          <a:xfrm>
            <a:off x="500064" y="1047602"/>
            <a:ext cx="8268891" cy="3227314"/>
          </a:xfrm>
          <a:prstGeom prst="rect">
            <a:avLst/>
          </a:prstGeom>
        </p:spPr>
        <p:txBody>
          <a:bodyPr/>
          <a:lstStyle>
            <a:lvl1pPr>
              <a:defRPr sz="1700">
                <a:latin typeface="Open Sans Semibold"/>
                <a:ea typeface="Open Sans Semibold"/>
                <a:cs typeface="Open Sans Semibold"/>
                <a:sym typeface="Open Sans Semibold"/>
              </a:defRPr>
            </a:lvl1pPr>
            <a:lvl2pPr>
              <a:defRPr sz="1700">
                <a:latin typeface="Open Sans"/>
                <a:ea typeface="Open Sans"/>
                <a:cs typeface="Open Sans"/>
                <a:sym typeface="Open Sans"/>
              </a:defRPr>
            </a:lvl2pPr>
            <a:lvl3pPr marL="739553" indent="-163683">
              <a:defRPr sz="1700">
                <a:latin typeface="Open Sans"/>
                <a:ea typeface="Open Sans"/>
                <a:cs typeface="Open Sans"/>
                <a:sym typeface="Open Sans"/>
              </a:defRPr>
            </a:lvl3pPr>
            <a:lvl4pPr>
              <a:defRPr sz="1700">
                <a:latin typeface="Open Sans"/>
                <a:ea typeface="Open Sans"/>
                <a:cs typeface="Open Sans"/>
                <a:sym typeface="Open Sans"/>
              </a:defRPr>
            </a:lvl4pPr>
            <a:lvl5pPr>
              <a:defRPr sz="1700">
                <a:latin typeface="Open Sans"/>
                <a:ea typeface="Open Sans"/>
                <a:cs typeface="Open Sans"/>
                <a:sym typeface="Open Sans"/>
              </a:defRPr>
            </a:lvl5pPr>
          </a:lstStyle>
          <a:p>
            <a:r>
              <a:t>Body Level One</a:t>
            </a:r>
          </a:p>
          <a:p>
            <a:pPr lvl="1"/>
            <a:r>
              <a:t>Body Level Two</a:t>
            </a:r>
          </a:p>
          <a:p>
            <a:pPr lvl="2"/>
            <a:r>
              <a:t>Body Level Three</a:t>
            </a:r>
          </a:p>
          <a:p>
            <a:pPr lvl="3"/>
            <a:r>
              <a:t>Body Level Four</a:t>
            </a:r>
          </a:p>
          <a:p>
            <a:pPr lvl="4"/>
            <a:r>
              <a:t>Body Level Five</a:t>
            </a:r>
          </a:p>
        </p:txBody>
      </p:sp>
      <p:sp>
        <p:nvSpPr>
          <p:cNvPr id="38" name="Slide Number"/>
          <p:cNvSpPr txBox="1">
            <a:spLocks noGrp="1"/>
          </p:cNvSpPr>
          <p:nvPr>
            <p:ph type="sldNum" sz="quarter" idx="2"/>
          </p:nvPr>
        </p:nvSpPr>
        <p:spPr>
          <a:xfrm>
            <a:off x="8438148" y="4816628"/>
            <a:ext cx="217120" cy="215494"/>
          </a:xfrm>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and Content" type="tx">
  <p:cSld name="1_Title and Content">
    <p:spTree>
      <p:nvGrpSpPr>
        <p:cNvPr id="1" name="Shape 70"/>
        <p:cNvGrpSpPr/>
        <p:nvPr/>
      </p:nvGrpSpPr>
      <p:grpSpPr>
        <a:xfrm>
          <a:off x="0" y="0"/>
          <a:ext cx="0" cy="0"/>
          <a:chOff x="0" y="0"/>
          <a:chExt cx="0" cy="0"/>
        </a:xfrm>
      </p:grpSpPr>
      <p:pic>
        <p:nvPicPr>
          <p:cNvPr id="71" name="Google Shape;71;p15" descr="image1.jpeg"/>
          <p:cNvPicPr preferRelativeResize="0"/>
          <p:nvPr/>
        </p:nvPicPr>
        <p:blipFill rotWithShape="1">
          <a:blip r:embed="rId2">
            <a:alphaModFix/>
          </a:blip>
          <a:srcRect/>
          <a:stretch/>
        </p:blipFill>
        <p:spPr>
          <a:xfrm>
            <a:off x="-21001" y="4705352"/>
            <a:ext cx="16617126" cy="438148"/>
          </a:xfrm>
          <a:prstGeom prst="rect">
            <a:avLst/>
          </a:prstGeom>
          <a:noFill/>
          <a:ln>
            <a:noFill/>
          </a:ln>
        </p:spPr>
      </p:pic>
      <p:sp>
        <p:nvSpPr>
          <p:cNvPr id="72" name="Google Shape;72;p15"/>
          <p:cNvSpPr txBox="1">
            <a:spLocks noGrp="1"/>
          </p:cNvSpPr>
          <p:nvPr>
            <p:ph type="body" idx="1"/>
          </p:nvPr>
        </p:nvSpPr>
        <p:spPr>
          <a:xfrm>
            <a:off x="422922" y="4824604"/>
            <a:ext cx="6429376" cy="165101"/>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200"/>
              </a:spcBef>
              <a:spcAft>
                <a:spcPts val="0"/>
              </a:spcAft>
              <a:buClr>
                <a:srgbClr val="FFFFFF"/>
              </a:buClr>
              <a:buSzPts val="900"/>
              <a:buFont typeface="Open Sans"/>
              <a:buNone/>
              <a:defRPr sz="900">
                <a:solidFill>
                  <a:srgbClr val="FFFFFF"/>
                </a:solidFill>
                <a:latin typeface="Open Sans"/>
                <a:ea typeface="Open Sans"/>
                <a:cs typeface="Open Sans"/>
                <a:sym typeface="Open Sans"/>
              </a:defRPr>
            </a:lvl1pPr>
            <a:lvl2pPr marL="914400" lvl="1" indent="-307467" algn="l">
              <a:lnSpc>
                <a:spcPct val="120000"/>
              </a:lnSpc>
              <a:spcBef>
                <a:spcPts val="300"/>
              </a:spcBef>
              <a:spcAft>
                <a:spcPts val="0"/>
              </a:spcAft>
              <a:buClr>
                <a:srgbClr val="004D55"/>
              </a:buClr>
              <a:buSzPts val="1242"/>
              <a:buChar char="–"/>
              <a:defRPr/>
            </a:lvl2pPr>
            <a:lvl3pPr marL="1371600" lvl="2" indent="-307467" algn="l">
              <a:lnSpc>
                <a:spcPct val="120000"/>
              </a:lnSpc>
              <a:spcBef>
                <a:spcPts val="300"/>
              </a:spcBef>
              <a:spcAft>
                <a:spcPts val="0"/>
              </a:spcAft>
              <a:buClr>
                <a:srgbClr val="004D55"/>
              </a:buClr>
              <a:buSzPts val="1242"/>
              <a:buChar char="–"/>
              <a:defRPr/>
            </a:lvl3pPr>
            <a:lvl4pPr marL="1828800" lvl="3" indent="-307467" algn="l">
              <a:lnSpc>
                <a:spcPct val="120000"/>
              </a:lnSpc>
              <a:spcBef>
                <a:spcPts val="300"/>
              </a:spcBef>
              <a:spcAft>
                <a:spcPts val="0"/>
              </a:spcAft>
              <a:buClr>
                <a:srgbClr val="004D55"/>
              </a:buClr>
              <a:buSzPts val="1242"/>
              <a:buChar char="–"/>
              <a:defRPr/>
            </a:lvl4pPr>
            <a:lvl5pPr marL="2286000" lvl="4" indent="-307467" algn="l">
              <a:lnSpc>
                <a:spcPct val="120000"/>
              </a:lnSpc>
              <a:spcBef>
                <a:spcPts val="300"/>
              </a:spcBef>
              <a:spcAft>
                <a:spcPts val="0"/>
              </a:spcAft>
              <a:buClr>
                <a:srgbClr val="004D55"/>
              </a:buClr>
              <a:buSzPts val="1242"/>
              <a:buChar char="–"/>
              <a:defRPr/>
            </a:lvl5pPr>
            <a:lvl6pPr marL="2743200" lvl="5" indent="-307467" algn="l">
              <a:lnSpc>
                <a:spcPct val="120000"/>
              </a:lnSpc>
              <a:spcBef>
                <a:spcPts val="300"/>
              </a:spcBef>
              <a:spcAft>
                <a:spcPts val="0"/>
              </a:spcAft>
              <a:buClr>
                <a:srgbClr val="004D55"/>
              </a:buClr>
              <a:buSzPts val="1242"/>
              <a:buChar char="•"/>
              <a:defRPr/>
            </a:lvl6pPr>
            <a:lvl7pPr marL="3200400" lvl="6" indent="-307467" algn="l">
              <a:lnSpc>
                <a:spcPct val="120000"/>
              </a:lnSpc>
              <a:spcBef>
                <a:spcPts val="300"/>
              </a:spcBef>
              <a:spcAft>
                <a:spcPts val="0"/>
              </a:spcAft>
              <a:buClr>
                <a:srgbClr val="004D55"/>
              </a:buClr>
              <a:buSzPts val="1242"/>
              <a:buChar char="•"/>
              <a:defRPr/>
            </a:lvl7pPr>
            <a:lvl8pPr marL="3657600" lvl="7" indent="-307466" algn="l">
              <a:lnSpc>
                <a:spcPct val="120000"/>
              </a:lnSpc>
              <a:spcBef>
                <a:spcPts val="300"/>
              </a:spcBef>
              <a:spcAft>
                <a:spcPts val="0"/>
              </a:spcAft>
              <a:buClr>
                <a:srgbClr val="004D55"/>
              </a:buClr>
              <a:buSzPts val="1242"/>
              <a:buChar char="•"/>
              <a:defRPr/>
            </a:lvl8pPr>
            <a:lvl9pPr marL="4114800" lvl="8" indent="-307466" algn="l">
              <a:lnSpc>
                <a:spcPct val="120000"/>
              </a:lnSpc>
              <a:spcBef>
                <a:spcPts val="300"/>
              </a:spcBef>
              <a:spcAft>
                <a:spcPts val="0"/>
              </a:spcAft>
              <a:buClr>
                <a:srgbClr val="004D55"/>
              </a:buClr>
              <a:buSzPts val="1242"/>
              <a:buChar char="•"/>
              <a:defRPr/>
            </a:lvl9pPr>
          </a:lstStyle>
          <a:p>
            <a:endParaRPr/>
          </a:p>
        </p:txBody>
      </p:sp>
      <p:cxnSp>
        <p:nvCxnSpPr>
          <p:cNvPr id="73" name="Google Shape;73;p15"/>
          <p:cNvCxnSpPr/>
          <p:nvPr/>
        </p:nvCxnSpPr>
        <p:spPr>
          <a:xfrm>
            <a:off x="-1" y="728315"/>
            <a:ext cx="9144002" cy="1"/>
          </a:xfrm>
          <a:prstGeom prst="straightConnector1">
            <a:avLst/>
          </a:prstGeom>
          <a:noFill/>
          <a:ln w="9525" cap="flat" cmpd="sng">
            <a:solidFill>
              <a:srgbClr val="006068">
                <a:alpha val="44705"/>
              </a:srgbClr>
            </a:solidFill>
            <a:prstDash val="solid"/>
            <a:round/>
            <a:headEnd type="none" w="sm" len="sm"/>
            <a:tailEnd type="none" w="sm" len="sm"/>
          </a:ln>
        </p:spPr>
      </p:cxnSp>
      <p:pic>
        <p:nvPicPr>
          <p:cNvPr id="74" name="Google Shape;74;p15" descr="image2.tif"/>
          <p:cNvPicPr preferRelativeResize="0"/>
          <p:nvPr/>
        </p:nvPicPr>
        <p:blipFill rotWithShape="1">
          <a:blip r:embed="rId3">
            <a:alphaModFix/>
          </a:blip>
          <a:srcRect/>
          <a:stretch/>
        </p:blipFill>
        <p:spPr>
          <a:xfrm>
            <a:off x="8208967" y="103608"/>
            <a:ext cx="675290" cy="513682"/>
          </a:xfrm>
          <a:prstGeom prst="rect">
            <a:avLst/>
          </a:prstGeom>
          <a:noFill/>
          <a:ln>
            <a:noFill/>
          </a:ln>
        </p:spPr>
      </p:pic>
      <p:sp>
        <p:nvSpPr>
          <p:cNvPr id="75" name="Google Shape;75;p15"/>
          <p:cNvSpPr txBox="1">
            <a:spLocks noGrp="1"/>
          </p:cNvSpPr>
          <p:nvPr>
            <p:ph type="title"/>
          </p:nvPr>
        </p:nvSpPr>
        <p:spPr>
          <a:xfrm>
            <a:off x="500064" y="95844"/>
            <a:ext cx="6143833" cy="529085"/>
          </a:xfrm>
          <a:prstGeom prst="rect">
            <a:avLst/>
          </a:prstGeom>
          <a:noFill/>
          <a:ln>
            <a:noFill/>
          </a:ln>
        </p:spPr>
        <p:txBody>
          <a:bodyPr spcFirstLastPara="1" wrap="square" lIns="50800" tIns="50800" rIns="50800" bIns="50800" anchor="b" anchorCtr="0">
            <a:normAutofit/>
          </a:bodyPr>
          <a:lstStyle>
            <a:lvl1pPr lvl="0" algn="l">
              <a:lnSpc>
                <a:spcPct val="100000"/>
              </a:lnSpc>
              <a:spcBef>
                <a:spcPts val="0"/>
              </a:spcBef>
              <a:spcAft>
                <a:spcPts val="0"/>
              </a:spcAft>
              <a:buClr>
                <a:srgbClr val="004D55"/>
              </a:buClr>
              <a:buSzPts val="2300"/>
              <a:buFont typeface="Open Sans"/>
              <a:buNone/>
              <a:defRPr sz="2300" b="1">
                <a:solidFill>
                  <a:srgbClr val="004D55"/>
                </a:solidFill>
                <a:latin typeface="Open Sans"/>
                <a:ea typeface="Open Sans"/>
                <a:cs typeface="Open Sans"/>
                <a:sym typeface="Open Sans"/>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a:endParaRPr/>
          </a:p>
        </p:txBody>
      </p:sp>
      <p:sp>
        <p:nvSpPr>
          <p:cNvPr id="76" name="Google Shape;76;p15"/>
          <p:cNvSpPr txBox="1">
            <a:spLocks noGrp="1"/>
          </p:cNvSpPr>
          <p:nvPr>
            <p:ph type="body" idx="2"/>
          </p:nvPr>
        </p:nvSpPr>
        <p:spPr>
          <a:xfrm>
            <a:off x="500064" y="1047602"/>
            <a:ext cx="8268891" cy="3227314"/>
          </a:xfrm>
          <a:prstGeom prst="rect">
            <a:avLst/>
          </a:prstGeom>
          <a:noFill/>
          <a:ln>
            <a:noFill/>
          </a:ln>
        </p:spPr>
        <p:txBody>
          <a:bodyPr spcFirstLastPara="1" wrap="square" lIns="50800" tIns="50800" rIns="50800" bIns="50800" anchor="t" anchorCtr="0">
            <a:normAutofit/>
          </a:bodyPr>
          <a:lstStyle>
            <a:lvl1pPr marL="457200" lvl="0" indent="-303085" algn="l">
              <a:lnSpc>
                <a:spcPct val="120000"/>
              </a:lnSpc>
              <a:spcBef>
                <a:spcPts val="300"/>
              </a:spcBef>
              <a:spcAft>
                <a:spcPts val="0"/>
              </a:spcAft>
              <a:buClr>
                <a:srgbClr val="004D55"/>
              </a:buClr>
              <a:buSzPts val="1173"/>
              <a:buFont typeface="Open Sans SemiBold"/>
              <a:buChar char="•"/>
              <a:defRPr sz="1700">
                <a:latin typeface="Open Sans SemiBold"/>
                <a:ea typeface="Open Sans SemiBold"/>
                <a:cs typeface="Open Sans SemiBold"/>
                <a:sym typeface="Open Sans SemiBold"/>
              </a:defRPr>
            </a:lvl1pPr>
            <a:lvl2pPr marL="914400" lvl="1" indent="-303085" algn="l">
              <a:lnSpc>
                <a:spcPct val="120000"/>
              </a:lnSpc>
              <a:spcBef>
                <a:spcPts val="300"/>
              </a:spcBef>
              <a:spcAft>
                <a:spcPts val="0"/>
              </a:spcAft>
              <a:buClr>
                <a:srgbClr val="004D55"/>
              </a:buClr>
              <a:buSzPts val="1173"/>
              <a:buFont typeface="Open Sans"/>
              <a:buChar char="–"/>
              <a:defRPr sz="1700">
                <a:latin typeface="Open Sans"/>
                <a:ea typeface="Open Sans"/>
                <a:cs typeface="Open Sans"/>
                <a:sym typeface="Open Sans"/>
              </a:defRPr>
            </a:lvl2pPr>
            <a:lvl3pPr marL="1371600" lvl="2" indent="-303085" algn="l">
              <a:lnSpc>
                <a:spcPct val="120000"/>
              </a:lnSpc>
              <a:spcBef>
                <a:spcPts val="300"/>
              </a:spcBef>
              <a:spcAft>
                <a:spcPts val="0"/>
              </a:spcAft>
              <a:buClr>
                <a:srgbClr val="004D55"/>
              </a:buClr>
              <a:buSzPts val="1173"/>
              <a:buFont typeface="Open Sans"/>
              <a:buChar char="–"/>
              <a:defRPr sz="1700">
                <a:latin typeface="Open Sans"/>
                <a:ea typeface="Open Sans"/>
                <a:cs typeface="Open Sans"/>
                <a:sym typeface="Open Sans"/>
              </a:defRPr>
            </a:lvl3pPr>
            <a:lvl4pPr marL="1828800" lvl="3" indent="-303085" algn="l">
              <a:lnSpc>
                <a:spcPct val="120000"/>
              </a:lnSpc>
              <a:spcBef>
                <a:spcPts val="300"/>
              </a:spcBef>
              <a:spcAft>
                <a:spcPts val="0"/>
              </a:spcAft>
              <a:buClr>
                <a:srgbClr val="004D55"/>
              </a:buClr>
              <a:buSzPts val="1173"/>
              <a:buFont typeface="Open Sans"/>
              <a:buChar char="–"/>
              <a:defRPr sz="1700">
                <a:latin typeface="Open Sans"/>
                <a:ea typeface="Open Sans"/>
                <a:cs typeface="Open Sans"/>
                <a:sym typeface="Open Sans"/>
              </a:defRPr>
            </a:lvl4pPr>
            <a:lvl5pPr marL="2286000" lvl="4" indent="-303085" algn="l">
              <a:lnSpc>
                <a:spcPct val="120000"/>
              </a:lnSpc>
              <a:spcBef>
                <a:spcPts val="300"/>
              </a:spcBef>
              <a:spcAft>
                <a:spcPts val="0"/>
              </a:spcAft>
              <a:buClr>
                <a:srgbClr val="004D55"/>
              </a:buClr>
              <a:buSzPts val="1173"/>
              <a:buFont typeface="Open Sans"/>
              <a:buChar char="–"/>
              <a:defRPr sz="1700">
                <a:latin typeface="Open Sans"/>
                <a:ea typeface="Open Sans"/>
                <a:cs typeface="Open Sans"/>
                <a:sym typeface="Open Sans"/>
              </a:defRPr>
            </a:lvl5pPr>
            <a:lvl6pPr marL="2743200" lvl="5" indent="-307467" algn="l">
              <a:lnSpc>
                <a:spcPct val="120000"/>
              </a:lnSpc>
              <a:spcBef>
                <a:spcPts val="300"/>
              </a:spcBef>
              <a:spcAft>
                <a:spcPts val="0"/>
              </a:spcAft>
              <a:buClr>
                <a:srgbClr val="004D55"/>
              </a:buClr>
              <a:buSzPts val="1242"/>
              <a:buChar char="•"/>
              <a:defRPr/>
            </a:lvl6pPr>
            <a:lvl7pPr marL="3200400" lvl="6" indent="-307467" algn="l">
              <a:lnSpc>
                <a:spcPct val="120000"/>
              </a:lnSpc>
              <a:spcBef>
                <a:spcPts val="300"/>
              </a:spcBef>
              <a:spcAft>
                <a:spcPts val="0"/>
              </a:spcAft>
              <a:buClr>
                <a:srgbClr val="004D55"/>
              </a:buClr>
              <a:buSzPts val="1242"/>
              <a:buChar char="•"/>
              <a:defRPr/>
            </a:lvl7pPr>
            <a:lvl8pPr marL="3657600" lvl="7" indent="-307466" algn="l">
              <a:lnSpc>
                <a:spcPct val="120000"/>
              </a:lnSpc>
              <a:spcBef>
                <a:spcPts val="300"/>
              </a:spcBef>
              <a:spcAft>
                <a:spcPts val="0"/>
              </a:spcAft>
              <a:buClr>
                <a:srgbClr val="004D55"/>
              </a:buClr>
              <a:buSzPts val="1242"/>
              <a:buChar char="•"/>
              <a:defRPr/>
            </a:lvl8pPr>
            <a:lvl9pPr marL="4114800" lvl="8" indent="-307466" algn="l">
              <a:lnSpc>
                <a:spcPct val="120000"/>
              </a:lnSpc>
              <a:spcBef>
                <a:spcPts val="300"/>
              </a:spcBef>
              <a:spcAft>
                <a:spcPts val="0"/>
              </a:spcAft>
              <a:buClr>
                <a:srgbClr val="004D55"/>
              </a:buClr>
              <a:buSzPts val="1242"/>
              <a:buChar char="•"/>
              <a:defRPr/>
            </a:lvl9pPr>
          </a:lstStyle>
          <a:p>
            <a:endParaRPr/>
          </a:p>
        </p:txBody>
      </p:sp>
      <p:sp>
        <p:nvSpPr>
          <p:cNvPr id="77" name="Google Shape;77;p15"/>
          <p:cNvSpPr txBox="1">
            <a:spLocks noGrp="1"/>
          </p:cNvSpPr>
          <p:nvPr>
            <p:ph type="sldNum" idx="12"/>
          </p:nvPr>
        </p:nvSpPr>
        <p:spPr>
          <a:xfrm>
            <a:off x="8438148" y="4816628"/>
            <a:ext cx="217120" cy="215494"/>
          </a:xfrm>
          <a:prstGeom prst="rect">
            <a:avLst/>
          </a:prstGeom>
          <a:noFill/>
          <a:ln>
            <a:noFill/>
          </a:ln>
        </p:spPr>
        <p:txBody>
          <a:bodyPr spcFirstLastPara="1" wrap="square" lIns="45700" tIns="45700" rIns="45700" bIns="45700" anchor="t" anchorCtr="0">
            <a:spAutoFit/>
          </a:bodyPr>
          <a:lstStyle>
            <a:lvl1pPr marL="0" lvl="0" indent="0" algn="ctr">
              <a:lnSpc>
                <a:spcPct val="100000"/>
              </a:lnSpc>
              <a:spcBef>
                <a:spcPts val="0"/>
              </a:spcBef>
              <a:spcAft>
                <a:spcPts val="0"/>
              </a:spcAft>
              <a:buClr>
                <a:srgbClr val="004D55"/>
              </a:buClr>
              <a:buSzPts val="800"/>
              <a:buFont typeface="Helvetica Neue"/>
              <a:buNone/>
              <a:defRPr b="1"/>
            </a:lvl1pPr>
            <a:lvl2pPr marL="0" lvl="1" indent="0" algn="ctr">
              <a:lnSpc>
                <a:spcPct val="100000"/>
              </a:lnSpc>
              <a:spcBef>
                <a:spcPts val="0"/>
              </a:spcBef>
              <a:spcAft>
                <a:spcPts val="0"/>
              </a:spcAft>
              <a:buClr>
                <a:srgbClr val="004D55"/>
              </a:buClr>
              <a:buSzPts val="800"/>
              <a:buFont typeface="Helvetica Neue"/>
              <a:buNone/>
              <a:defRPr b="1"/>
            </a:lvl2pPr>
            <a:lvl3pPr marL="0" lvl="2" indent="0" algn="ctr">
              <a:lnSpc>
                <a:spcPct val="100000"/>
              </a:lnSpc>
              <a:spcBef>
                <a:spcPts val="0"/>
              </a:spcBef>
              <a:spcAft>
                <a:spcPts val="0"/>
              </a:spcAft>
              <a:buClr>
                <a:srgbClr val="004D55"/>
              </a:buClr>
              <a:buSzPts val="800"/>
              <a:buFont typeface="Helvetica Neue"/>
              <a:buNone/>
              <a:defRPr b="1"/>
            </a:lvl3pPr>
            <a:lvl4pPr marL="0" lvl="3" indent="0" algn="ctr">
              <a:lnSpc>
                <a:spcPct val="100000"/>
              </a:lnSpc>
              <a:spcBef>
                <a:spcPts val="0"/>
              </a:spcBef>
              <a:spcAft>
                <a:spcPts val="0"/>
              </a:spcAft>
              <a:buClr>
                <a:srgbClr val="004D55"/>
              </a:buClr>
              <a:buSzPts val="800"/>
              <a:buFont typeface="Helvetica Neue"/>
              <a:buNone/>
              <a:defRPr b="1"/>
            </a:lvl4pPr>
            <a:lvl5pPr marL="0" lvl="4" indent="0" algn="ctr">
              <a:lnSpc>
                <a:spcPct val="100000"/>
              </a:lnSpc>
              <a:spcBef>
                <a:spcPts val="0"/>
              </a:spcBef>
              <a:spcAft>
                <a:spcPts val="0"/>
              </a:spcAft>
              <a:buClr>
                <a:srgbClr val="004D55"/>
              </a:buClr>
              <a:buSzPts val="800"/>
              <a:buFont typeface="Helvetica Neue"/>
              <a:buNone/>
              <a:defRPr b="1"/>
            </a:lvl5pPr>
            <a:lvl6pPr marL="0" lvl="5" indent="0" algn="ctr">
              <a:lnSpc>
                <a:spcPct val="100000"/>
              </a:lnSpc>
              <a:spcBef>
                <a:spcPts val="0"/>
              </a:spcBef>
              <a:spcAft>
                <a:spcPts val="0"/>
              </a:spcAft>
              <a:buClr>
                <a:srgbClr val="004D55"/>
              </a:buClr>
              <a:buSzPts val="800"/>
              <a:buFont typeface="Helvetica Neue"/>
              <a:buNone/>
              <a:defRPr b="1"/>
            </a:lvl6pPr>
            <a:lvl7pPr marL="0" lvl="6" indent="0" algn="ctr">
              <a:lnSpc>
                <a:spcPct val="100000"/>
              </a:lnSpc>
              <a:spcBef>
                <a:spcPts val="0"/>
              </a:spcBef>
              <a:spcAft>
                <a:spcPts val="0"/>
              </a:spcAft>
              <a:buClr>
                <a:srgbClr val="004D55"/>
              </a:buClr>
              <a:buSzPts val="800"/>
              <a:buFont typeface="Helvetica Neue"/>
              <a:buNone/>
              <a:defRPr b="1"/>
            </a:lvl7pPr>
            <a:lvl8pPr marL="0" lvl="7" indent="0" algn="ctr">
              <a:lnSpc>
                <a:spcPct val="100000"/>
              </a:lnSpc>
              <a:spcBef>
                <a:spcPts val="0"/>
              </a:spcBef>
              <a:spcAft>
                <a:spcPts val="0"/>
              </a:spcAft>
              <a:buClr>
                <a:srgbClr val="004D55"/>
              </a:buClr>
              <a:buSzPts val="800"/>
              <a:buFont typeface="Helvetica Neue"/>
              <a:buNone/>
              <a:defRPr b="1"/>
            </a:lvl8pPr>
            <a:lvl9pPr marL="0" lvl="8" indent="0" algn="ctr">
              <a:lnSpc>
                <a:spcPct val="100000"/>
              </a:lnSpc>
              <a:spcBef>
                <a:spcPts val="0"/>
              </a:spcBef>
              <a:spcAft>
                <a:spcPts val="0"/>
              </a:spcAft>
              <a:buClr>
                <a:srgbClr val="004D55"/>
              </a:buClr>
              <a:buSzPts val="800"/>
              <a:buFont typeface="Helvetica Neue"/>
              <a:buNone/>
              <a:defRPr b="1"/>
            </a:lvl9pPr>
          </a:lstStyle>
          <a:p>
            <a:pPr marL="0" lvl="0" indent="0" algn="ctr" rtl="0">
              <a:spcBef>
                <a:spcPts val="0"/>
              </a:spcBef>
              <a:spcAft>
                <a:spcPts val="0"/>
              </a:spcAft>
              <a:buNone/>
            </a:pPr>
            <a:fld id="{00000000-1234-1234-1234-123412341234}" type="slidenum">
              <a:rPr lang="en-GB"/>
              <a:t>‹#›</a:t>
            </a:fld>
            <a:endParaRPr sz="800" i="0" u="none" strike="noStrike" cap="none">
              <a:solidFill>
                <a:srgbClr val="004D55"/>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4283979953"/>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jpeg" descr="image1.jpeg"/>
          <p:cNvPicPr>
            <a:picLocks noChangeAspect="1"/>
          </p:cNvPicPr>
          <p:nvPr/>
        </p:nvPicPr>
        <p:blipFill>
          <a:blip r:embed="rId6"/>
          <a:stretch>
            <a:fillRect/>
          </a:stretch>
        </p:blipFill>
        <p:spPr>
          <a:xfrm>
            <a:off x="-3729401" y="4705352"/>
            <a:ext cx="16617126" cy="438148"/>
          </a:xfrm>
          <a:prstGeom prst="rect">
            <a:avLst/>
          </a:prstGeom>
          <a:ln w="12700">
            <a:miter lim="400000"/>
          </a:ln>
        </p:spPr>
      </p:pic>
      <p:sp>
        <p:nvSpPr>
          <p:cNvPr id="3" name="Name, Date"/>
          <p:cNvSpPr txBox="1"/>
          <p:nvPr/>
        </p:nvSpPr>
        <p:spPr>
          <a:xfrm>
            <a:off x="422922" y="4850004"/>
            <a:ext cx="6429376" cy="1488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indent="69850" algn="l">
              <a:spcBef>
                <a:spcPts val="200"/>
              </a:spcBef>
              <a:defRPr sz="1000">
                <a:solidFill>
                  <a:srgbClr val="FFFFFF"/>
                </a:solidFill>
              </a:defRPr>
            </a:lvl1pPr>
          </a:lstStyle>
          <a:p>
            <a:r>
              <a:t>Name, Date</a:t>
            </a:r>
          </a:p>
        </p:txBody>
      </p:sp>
      <p:sp>
        <p:nvSpPr>
          <p:cNvPr id="4" name="Line"/>
          <p:cNvSpPr/>
          <p:nvPr/>
        </p:nvSpPr>
        <p:spPr>
          <a:xfrm>
            <a:off x="-1" y="728315"/>
            <a:ext cx="9144001" cy="1"/>
          </a:xfrm>
          <a:prstGeom prst="line">
            <a:avLst/>
          </a:prstGeom>
          <a:ln>
            <a:solidFill>
              <a:srgbClr val="006068">
                <a:alpha val="45000"/>
              </a:srgbClr>
            </a:solidFill>
          </a:ln>
        </p:spPr>
        <p:txBody>
          <a:bodyPr lIns="0" tIns="0" rIns="0" bIns="0"/>
          <a:lstStyle/>
          <a:p>
            <a:pPr algn="l" defTabSz="457200">
              <a:defRPr sz="1200">
                <a:solidFill>
                  <a:srgbClr val="000000"/>
                </a:solidFill>
                <a:latin typeface="Helvetica"/>
                <a:ea typeface="Helvetica"/>
                <a:cs typeface="Helvetica"/>
                <a:sym typeface="Helvetica"/>
              </a:defRPr>
            </a:pPr>
            <a:endParaRPr/>
          </a:p>
        </p:txBody>
      </p:sp>
      <p:pic>
        <p:nvPicPr>
          <p:cNvPr id="5" name="image2.tif" descr="image2.tif"/>
          <p:cNvPicPr>
            <a:picLocks noChangeAspect="1"/>
          </p:cNvPicPr>
          <p:nvPr/>
        </p:nvPicPr>
        <p:blipFill>
          <a:blip r:embed="rId7"/>
          <a:stretch>
            <a:fillRect/>
          </a:stretch>
        </p:blipFill>
        <p:spPr>
          <a:xfrm>
            <a:off x="8208967" y="103608"/>
            <a:ext cx="675290" cy="513682"/>
          </a:xfrm>
          <a:prstGeom prst="rect">
            <a:avLst/>
          </a:prstGeom>
          <a:ln w="12700">
            <a:miter lim="400000"/>
          </a:ln>
        </p:spPr>
      </p:pic>
      <p:sp>
        <p:nvSpPr>
          <p:cNvPr id="6" name="Title Text"/>
          <p:cNvSpPr txBox="1"/>
          <p:nvPr/>
        </p:nvSpPr>
        <p:spPr>
          <a:xfrm>
            <a:off x="500064" y="95844"/>
            <a:ext cx="6143833" cy="5290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lvl1pPr algn="l">
              <a:defRPr sz="2300" b="1">
                <a:latin typeface="Open Sans"/>
                <a:ea typeface="Open Sans"/>
                <a:cs typeface="Open Sans"/>
                <a:sym typeface="Open Sans"/>
              </a:defRPr>
            </a:lvl1pPr>
          </a:lstStyle>
          <a:p>
            <a:r>
              <a:t>Title Text</a:t>
            </a:r>
          </a:p>
        </p:txBody>
      </p:sp>
      <p:sp>
        <p:nvSpPr>
          <p:cNvPr id="7" name="Body Level One…"/>
          <p:cNvSpPr txBox="1"/>
          <p:nvPr/>
        </p:nvSpPr>
        <p:spPr>
          <a:xfrm>
            <a:off x="500064" y="1047602"/>
            <a:ext cx="8268891" cy="37772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marL="200885" indent="-200885" algn="l">
              <a:lnSpc>
                <a:spcPct val="120000"/>
              </a:lnSpc>
              <a:spcBef>
                <a:spcPts val="300"/>
              </a:spcBef>
              <a:buSzPct val="69000"/>
              <a:buChar char="•"/>
              <a:defRPr sz="1700">
                <a:latin typeface="Open Sans Semibold"/>
                <a:ea typeface="Open Sans Semibold"/>
                <a:cs typeface="Open Sans Semibold"/>
                <a:sym typeface="Open Sans Semibold"/>
              </a:defRPr>
            </a:lvl1pPr>
            <a:lvl2pPr marL="438226" indent="-163683" algn="l">
              <a:lnSpc>
                <a:spcPct val="120000"/>
              </a:lnSpc>
              <a:spcBef>
                <a:spcPts val="300"/>
              </a:spcBef>
              <a:buSzPct val="69000"/>
              <a:buChar char="–"/>
              <a:defRPr sz="1700">
                <a:latin typeface="Open Sans"/>
                <a:ea typeface="Open Sans"/>
                <a:cs typeface="Open Sans"/>
                <a:sym typeface="Open Sans"/>
              </a:defRPr>
            </a:lvl2pPr>
            <a:lvl3pPr marL="739553" indent="-163683" algn="l">
              <a:lnSpc>
                <a:spcPct val="120000"/>
              </a:lnSpc>
              <a:spcBef>
                <a:spcPts val="300"/>
              </a:spcBef>
              <a:buSzPct val="69000"/>
              <a:buChar char="–"/>
              <a:defRPr sz="1700">
                <a:latin typeface="Open Sans"/>
                <a:ea typeface="Open Sans"/>
                <a:cs typeface="Open Sans"/>
                <a:sym typeface="Open Sans"/>
              </a:defRPr>
            </a:lvl3pPr>
            <a:lvl4pPr marL="1040881" indent="-163683" algn="l">
              <a:lnSpc>
                <a:spcPct val="120000"/>
              </a:lnSpc>
              <a:spcBef>
                <a:spcPts val="300"/>
              </a:spcBef>
              <a:buSzPct val="69000"/>
              <a:buChar char="–"/>
              <a:defRPr sz="1700">
                <a:latin typeface="Open Sans"/>
                <a:ea typeface="Open Sans"/>
                <a:cs typeface="Open Sans"/>
                <a:sym typeface="Open Sans"/>
              </a:defRPr>
            </a:lvl4pPr>
            <a:lvl5pPr marL="1342209" indent="-163683" algn="l">
              <a:lnSpc>
                <a:spcPct val="120000"/>
              </a:lnSpc>
              <a:spcBef>
                <a:spcPts val="300"/>
              </a:spcBef>
              <a:buSzPct val="69000"/>
              <a:buChar char="–"/>
              <a:defRPr sz="1700">
                <a:latin typeface="Open Sans"/>
                <a:ea typeface="Open Sans"/>
                <a:cs typeface="Open Sans"/>
                <a:sym typeface="Open Sans"/>
              </a:defRPr>
            </a:lvl5pPr>
          </a:lstStyle>
          <a:p>
            <a:r>
              <a:t>Body Level One</a:t>
            </a:r>
          </a:p>
          <a:p>
            <a:pPr lvl="1"/>
            <a:r>
              <a:t>Body Level Two</a:t>
            </a:r>
          </a:p>
          <a:p>
            <a:pPr lvl="2"/>
            <a:r>
              <a:t>Body Level Three</a:t>
            </a:r>
          </a:p>
          <a:p>
            <a:pPr lvl="3"/>
            <a:r>
              <a:t>Body Level Four</a:t>
            </a:r>
          </a:p>
          <a:p>
            <a:pPr lvl="4"/>
            <a:r>
              <a:t>Body Level Five</a:t>
            </a:r>
          </a:p>
        </p:txBody>
      </p:sp>
      <p:sp>
        <p:nvSpPr>
          <p:cNvPr id="8" name="Text"/>
          <p:cNvSpPr txBox="1"/>
          <p:nvPr/>
        </p:nvSpPr>
        <p:spPr>
          <a:xfrm>
            <a:off x="8401521" y="4816628"/>
            <a:ext cx="290374" cy="215596"/>
          </a:xfrm>
          <a:prstGeom prst="rect">
            <a:avLst/>
          </a:prstGeom>
          <a:ln w="12700">
            <a:miter lim="400000"/>
          </a:ln>
        </p:spPr>
        <p:txBody>
          <a:bodyPr wrap="none" lIns="45719" rIns="45719">
            <a:spAutoFit/>
          </a:bodyPr>
          <a:lstStyle/>
          <a:p>
            <a:pPr>
              <a:defRPr sz="800"/>
            </a:pPr>
            <a:endParaRPr/>
          </a:p>
        </p:txBody>
      </p:sp>
      <p:sp>
        <p:nvSpPr>
          <p:cNvPr id="9" name="Title Text"/>
          <p:cNvSpPr txBox="1">
            <a:spLocks noGrp="1"/>
          </p:cNvSpPr>
          <p:nvPr>
            <p:ph type="title"/>
          </p:nvPr>
        </p:nvSpPr>
        <p:spPr>
          <a:xfrm>
            <a:off x="500064" y="133944"/>
            <a:ext cx="8268891" cy="5290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Title Text</a:t>
            </a:r>
          </a:p>
        </p:txBody>
      </p:sp>
      <p:sp>
        <p:nvSpPr>
          <p:cNvPr id="10" name="Body Level One…"/>
          <p:cNvSpPr txBox="1">
            <a:spLocks noGrp="1"/>
          </p:cNvSpPr>
          <p:nvPr>
            <p:ph type="body" idx="1"/>
          </p:nvPr>
        </p:nvSpPr>
        <p:spPr>
          <a:xfrm>
            <a:off x="500064" y="850553"/>
            <a:ext cx="8268891" cy="37772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2pPr>
              <a:buChar char="–"/>
            </a:lvl2pPr>
            <a:lvl3pPr>
              <a:buChar char="–"/>
            </a:lvl3pPr>
            <a:lvl4pPr>
              <a:buChar char="–"/>
            </a:lvl4pPr>
            <a:lvl5pPr>
              <a:buChar char="–"/>
            </a:lvl5pPr>
          </a:lstStyle>
          <a:p>
            <a:r>
              <a:t>Body Level One</a:t>
            </a:r>
          </a:p>
          <a:p>
            <a:pPr lvl="1"/>
            <a:r>
              <a:t>Body Level Two</a:t>
            </a:r>
          </a:p>
          <a:p>
            <a:pPr lvl="2"/>
            <a:r>
              <a:t>Body Level Three</a:t>
            </a:r>
          </a:p>
          <a:p>
            <a:pPr lvl="3"/>
            <a:r>
              <a:t>Body Level Four</a:t>
            </a:r>
          </a:p>
          <a:p>
            <a:pPr lvl="4"/>
            <a:r>
              <a:t>Body Level Five</a:t>
            </a:r>
          </a:p>
        </p:txBody>
      </p:sp>
      <p:sp>
        <p:nvSpPr>
          <p:cNvPr id="11" name="Slide Number"/>
          <p:cNvSpPr txBox="1">
            <a:spLocks noGrp="1"/>
          </p:cNvSpPr>
          <p:nvPr>
            <p:ph type="sldNum" sz="quarter" idx="2"/>
          </p:nvPr>
        </p:nvSpPr>
        <p:spPr>
          <a:xfrm>
            <a:off x="8789315" y="4902398"/>
            <a:ext cx="217121" cy="215596"/>
          </a:xfrm>
          <a:prstGeom prst="rect">
            <a:avLst/>
          </a:prstGeom>
          <a:ln w="12700">
            <a:miter lim="400000"/>
          </a:ln>
        </p:spPr>
        <p:txBody>
          <a:bodyPr wrap="none" lIns="45719" rIns="45719">
            <a:spAutoFit/>
          </a:bodyPr>
          <a:lstStyle>
            <a:lvl1pPr>
              <a:defRPr sz="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ransition spd="med"/>
  <p:txStyles>
    <p:titleStyle>
      <a:lvl1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1pPr>
      <a:lvl2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2pPr>
      <a:lvl3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3pPr>
      <a:lvl4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4pPr>
      <a:lvl5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5pPr>
      <a:lvl6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6pPr>
      <a:lvl7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7pPr>
      <a:lvl8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8pPr>
      <a:lvl9pPr marL="0" marR="0" indent="0" algn="l" defTabSz="914400" latinLnBrk="0">
        <a:lnSpc>
          <a:spcPct val="100000"/>
        </a:lnSpc>
        <a:spcBef>
          <a:spcPts val="0"/>
        </a:spcBef>
        <a:spcAft>
          <a:spcPts val="0"/>
        </a:spcAft>
        <a:buClrTx/>
        <a:buSzTx/>
        <a:buFontTx/>
        <a:buNone/>
        <a:tabLst/>
        <a:defRPr sz="2600" b="0" i="0" u="none" strike="noStrike" cap="none" spc="0" baseline="0">
          <a:solidFill>
            <a:srgbClr val="000000"/>
          </a:solidFill>
          <a:uFillTx/>
          <a:latin typeface="+mj-lt"/>
          <a:ea typeface="+mj-ea"/>
          <a:cs typeface="+mj-cs"/>
          <a:sym typeface="Helvetica Neue Light"/>
        </a:defRPr>
      </a:lvl9pPr>
    </p:titleStyle>
    <p:bodyStyle>
      <a:lvl1pPr marL="200885" marR="0" indent="-200885"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1pPr>
      <a:lvl2pPr marL="438226" marR="0" indent="-163683"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2pPr>
      <a:lvl3pPr marL="739553" marR="0" indent="-163683"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3pPr>
      <a:lvl4pPr marL="1040881" marR="0" indent="-163683"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4pPr>
      <a:lvl5pPr marL="1342209" marR="0" indent="-163683"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5pPr>
      <a:lvl6pPr marL="1583271" marR="0" indent="-163683"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6pPr>
      <a:lvl7pPr marL="1824333" marR="0" indent="-163683"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7pPr>
      <a:lvl8pPr marL="2065395" marR="0" indent="-163683"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8pPr>
      <a:lvl9pPr marL="2306458" marR="0" indent="-163683" algn="l" defTabSz="914400" rtl="0" latinLnBrk="0">
        <a:lnSpc>
          <a:spcPct val="120000"/>
        </a:lnSpc>
        <a:spcBef>
          <a:spcPts val="300"/>
        </a:spcBef>
        <a:spcAft>
          <a:spcPts val="0"/>
        </a:spcAft>
        <a:buClrTx/>
        <a:buSzPct val="69000"/>
        <a:buFontTx/>
        <a:buChar char="•"/>
        <a:tabLst/>
        <a:defRPr sz="2200" b="0" i="0" u="none" strike="noStrike" cap="none" spc="0" baseline="0">
          <a:solidFill>
            <a:srgbClr val="004D55"/>
          </a:solidFill>
          <a:uFillTx/>
          <a:latin typeface="+mj-lt"/>
          <a:ea typeface="+mj-ea"/>
          <a:cs typeface="+mj-cs"/>
          <a:sym typeface="Helvetica Neue Light"/>
        </a:defRPr>
      </a:lvl9pPr>
    </p:bodyStyle>
    <p:otherStyle>
      <a:lvl1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1pPr>
      <a:lvl2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2pPr>
      <a:lvl3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3pPr>
      <a:lvl4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4pPr>
      <a:lvl5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5pPr>
      <a:lvl6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6pPr>
      <a:lvl7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7pPr>
      <a:lvl8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8pPr>
      <a:lvl9pPr marL="0" marR="0" indent="0" algn="ctr" defTabSz="914400" latinLnBrk="0">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ripe.net/participate/policies/proposals/2022-02"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ripe.net/participate/policies/proposals/2022-02"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ripe.net/ripe/mail/archives/address-policy-wg/2022-October/date.html"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DBTF | RIPE | 6 May 2020"/>
          <p:cNvSpPr txBox="1">
            <a:spLocks noGrp="1"/>
          </p:cNvSpPr>
          <p:nvPr>
            <p:ph type="body" sz="quarter" idx="13"/>
          </p:nvPr>
        </p:nvSpPr>
        <p:spPr>
          <a:xfrm>
            <a:off x="562077" y="4712454"/>
            <a:ext cx="6429376" cy="153888"/>
          </a:xfrm>
          <a:prstGeom prst="rect">
            <a:avLst/>
          </a:prstGeom>
        </p:spPr>
        <p:txBody>
          <a:bodyPr/>
          <a:lstStyle/>
          <a:p>
            <a:pPr marL="0" indent="69850">
              <a:lnSpc>
                <a:spcPct val="100000"/>
              </a:lnSpc>
              <a:spcBef>
                <a:spcPts val="200"/>
              </a:spcBef>
              <a:buSzTx/>
              <a:buNone/>
              <a:defRPr sz="1000">
                <a:solidFill>
                  <a:srgbClr val="006068"/>
                </a:solidFill>
                <a:latin typeface="Open Sans"/>
                <a:ea typeface="Open Sans"/>
                <a:cs typeface="Open Sans"/>
                <a:sym typeface="Open Sans"/>
              </a:defRPr>
            </a:pPr>
            <a:r>
              <a:rPr lang="en-US" dirty="0">
                <a:latin typeface="Open Sans Semibold"/>
                <a:ea typeface="Open Sans Semibold"/>
                <a:cs typeface="Open Sans Semibold"/>
                <a:sym typeface="Open Sans Semibold"/>
              </a:rPr>
              <a:t>APWG</a:t>
            </a:r>
            <a:r>
              <a:rPr dirty="0"/>
              <a:t> | RIPE</a:t>
            </a:r>
            <a:r>
              <a:rPr lang="en-GB" dirty="0"/>
              <a:t>85</a:t>
            </a:r>
            <a:r>
              <a:rPr dirty="0"/>
              <a:t> | </a:t>
            </a:r>
            <a:r>
              <a:rPr lang="en-US" dirty="0"/>
              <a:t>26 Oct </a:t>
            </a:r>
            <a:r>
              <a:rPr dirty="0"/>
              <a:t>202</a:t>
            </a:r>
            <a:r>
              <a:rPr lang="en-GB" dirty="0"/>
              <a:t>2</a:t>
            </a:r>
          </a:p>
        </p:txBody>
      </p:sp>
      <p:sp>
        <p:nvSpPr>
          <p:cNvPr id="68" name="RIPE Database Requirements Task Force"/>
          <p:cNvSpPr txBox="1">
            <a:spLocks noGrp="1"/>
          </p:cNvSpPr>
          <p:nvPr>
            <p:ph type="title"/>
          </p:nvPr>
        </p:nvSpPr>
        <p:spPr>
          <a:prstGeom prst="rect">
            <a:avLst/>
          </a:prstGeom>
        </p:spPr>
        <p:txBody>
          <a:bodyPr>
            <a:normAutofit fontScale="90000"/>
          </a:bodyPr>
          <a:lstStyle/>
          <a:p>
            <a:r>
              <a:rPr lang="en-US" dirty="0"/>
              <a:t>2022-02 New Policy Proposal (Remove mandatory IPv4 PA assignment registration in the RIPE Database)</a:t>
            </a:r>
          </a:p>
        </p:txBody>
      </p:sp>
      <p:sp>
        <p:nvSpPr>
          <p:cNvPr id="69" name="BoF"/>
          <p:cNvSpPr txBox="1">
            <a:spLocks noGrp="1"/>
          </p:cNvSpPr>
          <p:nvPr>
            <p:ph type="body" sz="quarter" idx="1"/>
          </p:nvPr>
        </p:nvSpPr>
        <p:spPr>
          <a:prstGeom prst="rect">
            <a:avLst/>
          </a:prstGeom>
        </p:spPr>
        <p:txBody>
          <a:bodyPr/>
          <a:lstStyle>
            <a:lvl1pPr>
              <a:defRPr sz="1600"/>
            </a:lvl1pPr>
          </a:lstStyle>
          <a:p>
            <a:r>
              <a:rPr lang="en-US" dirty="0"/>
              <a:t>Address Policy Working Group</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500064" y="95844"/>
            <a:ext cx="7246733" cy="529085"/>
          </a:xfrm>
          <a:prstGeom prst="rect">
            <a:avLst/>
          </a:prstGeom>
          <a:noFill/>
          <a:ln>
            <a:noFill/>
          </a:ln>
        </p:spPr>
        <p:txBody>
          <a:bodyPr spcFirstLastPara="1" wrap="square" lIns="50800" tIns="50800" rIns="50800" bIns="50800" anchor="b" anchorCtr="0">
            <a:normAutofit/>
          </a:bodyPr>
          <a:lstStyle/>
          <a:p>
            <a:pPr marL="0" lvl="0" indent="0" algn="l" rtl="0">
              <a:lnSpc>
                <a:spcPct val="100000"/>
              </a:lnSpc>
              <a:spcBef>
                <a:spcPts val="0"/>
              </a:spcBef>
              <a:spcAft>
                <a:spcPts val="0"/>
              </a:spcAft>
              <a:buClr>
                <a:srgbClr val="004D55"/>
              </a:buClr>
              <a:buSzPts val="2200"/>
              <a:buFont typeface="Open Sans"/>
              <a:buNone/>
            </a:pPr>
            <a:r>
              <a:rPr lang="en-GB" dirty="0"/>
              <a:t>Status: Phase 2 of Policy Development Process </a:t>
            </a:r>
            <a:endParaRPr dirty="0"/>
          </a:p>
        </p:txBody>
      </p:sp>
      <p:sp>
        <p:nvSpPr>
          <p:cNvPr id="107" name="Google Shape;107;p20"/>
          <p:cNvSpPr txBox="1">
            <a:spLocks noGrp="1"/>
          </p:cNvSpPr>
          <p:nvPr>
            <p:ph type="body" idx="2"/>
          </p:nvPr>
        </p:nvSpPr>
        <p:spPr>
          <a:xfrm>
            <a:off x="500064" y="1047601"/>
            <a:ext cx="7966327" cy="3421985"/>
          </a:xfrm>
          <a:prstGeom prst="rect">
            <a:avLst/>
          </a:prstGeom>
          <a:noFill/>
          <a:ln>
            <a:noFill/>
          </a:ln>
        </p:spPr>
        <p:txBody>
          <a:bodyPr spcFirstLastPara="1" wrap="square" lIns="50800" tIns="50800" rIns="50800" bIns="50800" anchor="t" anchorCtr="0">
            <a:normAutofit fontScale="92500" lnSpcReduction="10000"/>
          </a:bodyPr>
          <a:lstStyle/>
          <a:p>
            <a:pPr marL="154115" indent="0">
              <a:buNone/>
            </a:pPr>
            <a:r>
              <a:rPr lang="en-US" dirty="0">
                <a:hlinkClick r:id="rId3"/>
              </a:rPr>
              <a:t>https://www.ripe.net/participate/policies/proposals/2022-02</a:t>
            </a:r>
            <a:endParaRPr lang="en-US" dirty="0"/>
          </a:p>
          <a:p>
            <a:pPr marL="154115" indent="0">
              <a:buNone/>
            </a:pPr>
            <a:endParaRPr lang="en-US" strike="sngStrike" dirty="0"/>
          </a:p>
          <a:p>
            <a:pPr marL="497015" indent="-342900">
              <a:buFont typeface="+mj-lt"/>
              <a:buAutoNum type="arabicPeriod"/>
            </a:pPr>
            <a:r>
              <a:rPr lang="en-US" strike="sngStrike" dirty="0"/>
              <a:t>Creating a Proposal </a:t>
            </a:r>
          </a:p>
          <a:p>
            <a:pPr marL="497015" indent="-342900">
              <a:buFont typeface="+mj-lt"/>
              <a:buAutoNum type="arabicPeriod"/>
            </a:pPr>
            <a:r>
              <a:rPr lang="en-US" b="1" dirty="0"/>
              <a:t>Discussion Phase </a:t>
            </a:r>
          </a:p>
          <a:p>
            <a:pPr lvl="1">
              <a:buFont typeface="Courier New" panose="02070309020205020404" pitchFamily="49" charset="0"/>
              <a:buChar char="o"/>
            </a:pPr>
            <a:r>
              <a:rPr lang="en-US" b="1" dirty="0"/>
              <a:t>Week 3 of 4 week window for community discussion </a:t>
            </a:r>
          </a:p>
          <a:p>
            <a:pPr lvl="1">
              <a:buFont typeface="Courier New" panose="02070309020205020404" pitchFamily="49" charset="0"/>
              <a:buChar char="o"/>
            </a:pPr>
            <a:r>
              <a:rPr lang="en-US" dirty="0"/>
              <a:t>Significant comments: author can create new version and start new Discussion Phase </a:t>
            </a:r>
          </a:p>
          <a:p>
            <a:pPr lvl="1">
              <a:buFont typeface="Courier New" panose="02070309020205020404" pitchFamily="49" charset="0"/>
              <a:buChar char="o"/>
            </a:pPr>
            <a:r>
              <a:rPr lang="en-US" dirty="0"/>
              <a:t>If general support, author drafts RIPE Document and impact analysis performed by from RIPE NCC </a:t>
            </a:r>
          </a:p>
          <a:p>
            <a:pPr marL="497015" indent="-342900">
              <a:buFont typeface="+mj-lt"/>
              <a:buAutoNum type="arabicPeriod"/>
            </a:pPr>
            <a:r>
              <a:rPr lang="en-US" dirty="0"/>
              <a:t>Review Phase </a:t>
            </a:r>
          </a:p>
          <a:p>
            <a:pPr marL="497015" indent="-342900">
              <a:buFont typeface="+mj-lt"/>
              <a:buAutoNum type="arabicPeriod"/>
            </a:pPr>
            <a:r>
              <a:rPr lang="en-US" dirty="0"/>
              <a:t>Concluding Phase</a:t>
            </a:r>
            <a:endParaRPr lang="en-GB" dirty="0"/>
          </a:p>
        </p:txBody>
      </p:sp>
      <p:sp>
        <p:nvSpPr>
          <p:cNvPr id="108" name="Google Shape;108;p20"/>
          <p:cNvSpPr txBox="1">
            <a:spLocks noGrp="1"/>
          </p:cNvSpPr>
          <p:nvPr>
            <p:ph type="sldNum" idx="12"/>
          </p:nvPr>
        </p:nvSpPr>
        <p:spPr>
          <a:xfrm>
            <a:off x="8466392" y="4816628"/>
            <a:ext cx="160631" cy="215494"/>
          </a:xfrm>
          <a:prstGeom prst="rect">
            <a:avLst/>
          </a:prstGeom>
          <a:noFill/>
          <a:ln>
            <a:noFill/>
          </a:ln>
        </p:spPr>
        <p:txBody>
          <a:bodyPr spcFirstLastPara="1" wrap="square" lIns="45700" tIns="45700" rIns="45700" bIns="45700" anchor="t" anchorCtr="0">
            <a:spAutoFit/>
          </a:bodyPr>
          <a:lstStyle/>
          <a:p>
            <a:pPr marL="0" lvl="0" indent="0" algn="ctr" rtl="0">
              <a:lnSpc>
                <a:spcPct val="100000"/>
              </a:lnSpc>
              <a:spcBef>
                <a:spcPts val="0"/>
              </a:spcBef>
              <a:spcAft>
                <a:spcPts val="0"/>
              </a:spcAft>
              <a:buClr>
                <a:srgbClr val="004D55"/>
              </a:buClr>
              <a:buSzPts val="800"/>
              <a:buFont typeface="Helvetica Neue"/>
              <a:buNone/>
            </a:pPr>
            <a:fld id="{00000000-1234-1234-1234-123412341234}" type="slidenum">
              <a:rPr lang="en-GB" b="1"/>
              <a:t>2</a:t>
            </a:fld>
            <a:endParaRPr/>
          </a:p>
        </p:txBody>
      </p:sp>
      <p:sp>
        <p:nvSpPr>
          <p:cNvPr id="109" name="Google Shape;109;p20"/>
          <p:cNvSpPr txBox="1"/>
          <p:nvPr/>
        </p:nvSpPr>
        <p:spPr>
          <a:xfrm>
            <a:off x="422922" y="4824604"/>
            <a:ext cx="6429300" cy="138600"/>
          </a:xfrm>
          <a:prstGeom prst="rect">
            <a:avLst/>
          </a:prstGeom>
          <a:noFill/>
          <a:ln>
            <a:noFill/>
          </a:ln>
        </p:spPr>
        <p:txBody>
          <a:bodyPr spcFirstLastPara="1" wrap="square" lIns="0" tIns="0" rIns="0" bIns="0" anchor="t" anchorCtr="0">
            <a:spAutoFit/>
          </a:bodyPr>
          <a:lstStyle/>
          <a:p>
            <a:pPr marL="0" lvl="0" indent="69850" algn="l" rtl="0">
              <a:spcBef>
                <a:spcPts val="0"/>
              </a:spcBef>
              <a:spcAft>
                <a:spcPts val="0"/>
              </a:spcAft>
              <a:buClr>
                <a:schemeClr val="lt1"/>
              </a:buClr>
              <a:buSzPts val="900"/>
              <a:buFont typeface="Open Sans SemiBold"/>
              <a:buNone/>
            </a:pPr>
            <a:r>
              <a:rPr lang="en-GB" sz="900" dirty="0">
                <a:solidFill>
                  <a:schemeClr val="lt1"/>
                </a:solidFill>
                <a:latin typeface="Open Sans SemiBold"/>
                <a:ea typeface="Open Sans SemiBold"/>
                <a:cs typeface="Open Sans SemiBold"/>
                <a:sym typeface="Open Sans SemiBold"/>
              </a:rPr>
              <a:t>APWG</a:t>
            </a:r>
            <a:r>
              <a:rPr lang="en-GB" sz="900" dirty="0">
                <a:solidFill>
                  <a:schemeClr val="lt1"/>
                </a:solidFill>
                <a:latin typeface="Open Sans"/>
                <a:ea typeface="Open Sans"/>
                <a:cs typeface="Open Sans"/>
                <a:sym typeface="Open Sans"/>
              </a:rPr>
              <a:t> | RIPE85 | 26 Oct 2022</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500064" y="95844"/>
            <a:ext cx="7246733" cy="529085"/>
          </a:xfrm>
          <a:prstGeom prst="rect">
            <a:avLst/>
          </a:prstGeom>
          <a:noFill/>
          <a:ln>
            <a:noFill/>
          </a:ln>
        </p:spPr>
        <p:txBody>
          <a:bodyPr spcFirstLastPara="1" wrap="square" lIns="50800" tIns="50800" rIns="50800" bIns="50800" anchor="b" anchorCtr="0">
            <a:normAutofit/>
          </a:bodyPr>
          <a:lstStyle/>
          <a:p>
            <a:pPr marL="0" lvl="0" indent="0" algn="l" rtl="0">
              <a:lnSpc>
                <a:spcPct val="100000"/>
              </a:lnSpc>
              <a:spcBef>
                <a:spcPts val="0"/>
              </a:spcBef>
              <a:spcAft>
                <a:spcPts val="0"/>
              </a:spcAft>
              <a:buClr>
                <a:srgbClr val="004D55"/>
              </a:buClr>
              <a:buSzPts val="2200"/>
              <a:buFont typeface="Open Sans"/>
              <a:buNone/>
            </a:pPr>
            <a:r>
              <a:rPr lang="en-GB" dirty="0"/>
              <a:t>2022-02: (interpreted) Intent of Proposal  </a:t>
            </a:r>
            <a:endParaRPr dirty="0"/>
          </a:p>
        </p:txBody>
      </p:sp>
      <p:sp>
        <p:nvSpPr>
          <p:cNvPr id="107" name="Google Shape;107;p20"/>
          <p:cNvSpPr txBox="1">
            <a:spLocks noGrp="1"/>
          </p:cNvSpPr>
          <p:nvPr>
            <p:ph type="body" idx="2"/>
          </p:nvPr>
        </p:nvSpPr>
        <p:spPr>
          <a:xfrm>
            <a:off x="500064" y="1047602"/>
            <a:ext cx="7966327" cy="3227314"/>
          </a:xfrm>
          <a:prstGeom prst="rect">
            <a:avLst/>
          </a:prstGeom>
          <a:noFill/>
          <a:ln>
            <a:noFill/>
          </a:ln>
        </p:spPr>
        <p:txBody>
          <a:bodyPr spcFirstLastPara="1" wrap="square" lIns="50800" tIns="50800" rIns="50800" bIns="50800" anchor="t" anchorCtr="0">
            <a:normAutofit/>
          </a:bodyPr>
          <a:lstStyle/>
          <a:p>
            <a:r>
              <a:rPr lang="en-US" dirty="0"/>
              <a:t>Allow LIRs to document *only* information that is needed for operational and administrative purposes in the RIPE database </a:t>
            </a:r>
          </a:p>
          <a:p>
            <a:pPr lvl="1"/>
            <a:r>
              <a:rPr lang="en-US" dirty="0"/>
              <a:t>Any other info should be optional to register </a:t>
            </a:r>
          </a:p>
          <a:p>
            <a:endParaRPr lang="en-US" dirty="0"/>
          </a:p>
          <a:p>
            <a:r>
              <a:rPr lang="en-US" dirty="0"/>
              <a:t>Don’t force LIRs to create and maintain duplicate data in RIPE database </a:t>
            </a:r>
          </a:p>
          <a:p>
            <a:endParaRPr lang="en-US" dirty="0"/>
          </a:p>
          <a:p>
            <a:r>
              <a:rPr lang="en-US" dirty="0"/>
              <a:t>Reduce administrative overhead for LIRs to manage duplicate data, and reduce RIPE NCC workload (ARCs etc.) </a:t>
            </a:r>
          </a:p>
          <a:p>
            <a:endParaRPr lang="en-US" dirty="0"/>
          </a:p>
        </p:txBody>
      </p:sp>
      <p:sp>
        <p:nvSpPr>
          <p:cNvPr id="108" name="Google Shape;108;p20"/>
          <p:cNvSpPr txBox="1">
            <a:spLocks noGrp="1"/>
          </p:cNvSpPr>
          <p:nvPr>
            <p:ph type="sldNum" idx="12"/>
          </p:nvPr>
        </p:nvSpPr>
        <p:spPr>
          <a:xfrm>
            <a:off x="8466392" y="4816628"/>
            <a:ext cx="160631" cy="215494"/>
          </a:xfrm>
          <a:prstGeom prst="rect">
            <a:avLst/>
          </a:prstGeom>
          <a:noFill/>
          <a:ln>
            <a:noFill/>
          </a:ln>
        </p:spPr>
        <p:txBody>
          <a:bodyPr spcFirstLastPara="1" wrap="square" lIns="45700" tIns="45700" rIns="45700" bIns="45700" anchor="t" anchorCtr="0">
            <a:spAutoFit/>
          </a:bodyPr>
          <a:lstStyle/>
          <a:p>
            <a:pPr marL="0" lvl="0" indent="0" algn="ctr" rtl="0">
              <a:lnSpc>
                <a:spcPct val="100000"/>
              </a:lnSpc>
              <a:spcBef>
                <a:spcPts val="0"/>
              </a:spcBef>
              <a:spcAft>
                <a:spcPts val="0"/>
              </a:spcAft>
              <a:buClr>
                <a:srgbClr val="004D55"/>
              </a:buClr>
              <a:buSzPts val="800"/>
              <a:buFont typeface="Helvetica Neue"/>
              <a:buNone/>
            </a:pPr>
            <a:fld id="{00000000-1234-1234-1234-123412341234}" type="slidenum">
              <a:rPr lang="en-GB" b="1"/>
              <a:t>3</a:t>
            </a:fld>
            <a:endParaRPr/>
          </a:p>
        </p:txBody>
      </p:sp>
      <p:sp>
        <p:nvSpPr>
          <p:cNvPr id="109" name="Google Shape;109;p20"/>
          <p:cNvSpPr txBox="1"/>
          <p:nvPr/>
        </p:nvSpPr>
        <p:spPr>
          <a:xfrm>
            <a:off x="422922" y="4824604"/>
            <a:ext cx="6429300" cy="138600"/>
          </a:xfrm>
          <a:prstGeom prst="rect">
            <a:avLst/>
          </a:prstGeom>
          <a:noFill/>
          <a:ln>
            <a:noFill/>
          </a:ln>
        </p:spPr>
        <p:txBody>
          <a:bodyPr spcFirstLastPara="1" wrap="square" lIns="0" tIns="0" rIns="0" bIns="0" anchor="t" anchorCtr="0">
            <a:spAutoFit/>
          </a:bodyPr>
          <a:lstStyle/>
          <a:p>
            <a:pPr marL="0" lvl="0" indent="69850" algn="l" rtl="0">
              <a:spcBef>
                <a:spcPts val="0"/>
              </a:spcBef>
              <a:spcAft>
                <a:spcPts val="0"/>
              </a:spcAft>
              <a:buClr>
                <a:schemeClr val="lt1"/>
              </a:buClr>
              <a:buSzPts val="900"/>
              <a:buFont typeface="Open Sans SemiBold"/>
              <a:buNone/>
            </a:pPr>
            <a:r>
              <a:rPr lang="en-GB" sz="900" dirty="0">
                <a:solidFill>
                  <a:schemeClr val="lt1"/>
                </a:solidFill>
                <a:latin typeface="Open Sans SemiBold"/>
                <a:ea typeface="Open Sans SemiBold"/>
                <a:cs typeface="Open Sans SemiBold"/>
                <a:sym typeface="Open Sans SemiBold"/>
              </a:rPr>
              <a:t>APWG</a:t>
            </a:r>
            <a:r>
              <a:rPr lang="en-GB" sz="900" dirty="0">
                <a:solidFill>
                  <a:schemeClr val="lt1"/>
                </a:solidFill>
                <a:latin typeface="Open Sans"/>
                <a:ea typeface="Open Sans"/>
                <a:cs typeface="Open Sans"/>
                <a:sym typeface="Open Sans"/>
              </a:rPr>
              <a:t> | RIPE85 | 26 Oct 2022</a:t>
            </a:r>
            <a:endParaRPr dirty="0"/>
          </a:p>
        </p:txBody>
      </p:sp>
    </p:spTree>
    <p:extLst>
      <p:ext uri="{BB962C8B-B14F-4D97-AF65-F5344CB8AC3E}">
        <p14:creationId xmlns:p14="http://schemas.microsoft.com/office/powerpoint/2010/main" val="361302008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500064" y="95844"/>
            <a:ext cx="6143833" cy="529085"/>
          </a:xfrm>
          <a:prstGeom prst="rect">
            <a:avLst/>
          </a:prstGeom>
          <a:noFill/>
          <a:ln>
            <a:noFill/>
          </a:ln>
        </p:spPr>
        <p:txBody>
          <a:bodyPr spcFirstLastPara="1" wrap="square" lIns="50800" tIns="50800" rIns="50800" bIns="50800" anchor="b" anchorCtr="0">
            <a:normAutofit/>
          </a:bodyPr>
          <a:lstStyle/>
          <a:p>
            <a:pPr marL="0" lvl="0" indent="0" algn="l" rtl="0">
              <a:lnSpc>
                <a:spcPct val="100000"/>
              </a:lnSpc>
              <a:spcBef>
                <a:spcPts val="0"/>
              </a:spcBef>
              <a:spcAft>
                <a:spcPts val="0"/>
              </a:spcAft>
              <a:buClr>
                <a:srgbClr val="004D55"/>
              </a:buClr>
              <a:buSzPts val="2200"/>
              <a:buFont typeface="Open Sans"/>
              <a:buNone/>
            </a:pPr>
            <a:r>
              <a:rPr lang="en-GB" sz="2200" dirty="0"/>
              <a:t>Proposed Policy Text   </a:t>
            </a:r>
            <a:endParaRPr dirty="0"/>
          </a:p>
        </p:txBody>
      </p:sp>
      <p:sp>
        <p:nvSpPr>
          <p:cNvPr id="116" name="Google Shape;116;p21"/>
          <p:cNvSpPr txBox="1">
            <a:spLocks noGrp="1"/>
          </p:cNvSpPr>
          <p:nvPr>
            <p:ph type="body" idx="2"/>
          </p:nvPr>
        </p:nvSpPr>
        <p:spPr>
          <a:xfrm>
            <a:off x="500064" y="1047602"/>
            <a:ext cx="8300122" cy="3656072"/>
          </a:xfrm>
          <a:prstGeom prst="rect">
            <a:avLst/>
          </a:prstGeom>
          <a:noFill/>
          <a:ln>
            <a:noFill/>
          </a:ln>
        </p:spPr>
        <p:txBody>
          <a:bodyPr spcFirstLastPara="1" wrap="square" lIns="50800" tIns="50800" rIns="50800" bIns="50800" anchor="t" anchorCtr="0">
            <a:normAutofit fontScale="92500" lnSpcReduction="10000"/>
          </a:bodyPr>
          <a:lstStyle/>
          <a:p>
            <a:pPr marL="0" lvl="0" indent="0">
              <a:spcBef>
                <a:spcPts val="0"/>
              </a:spcBef>
              <a:buNone/>
            </a:pPr>
            <a:r>
              <a:rPr lang="en-US" dirty="0"/>
              <a:t>“4.0 Registration Requirements</a:t>
            </a:r>
          </a:p>
          <a:p>
            <a:pPr marL="0" lvl="0" indent="0">
              <a:spcBef>
                <a:spcPts val="0"/>
              </a:spcBef>
              <a:buNone/>
            </a:pPr>
            <a:r>
              <a:rPr lang="en-US" dirty="0"/>
              <a:t>Registering sub-allocations and assignments in the RIPE Database is strongly recommended but not mandatory.</a:t>
            </a:r>
          </a:p>
          <a:p>
            <a:pPr marL="200885" lvl="0" indent="-200885">
              <a:spcBef>
                <a:spcPts val="0"/>
              </a:spcBef>
            </a:pPr>
            <a:endParaRPr lang="en-US" dirty="0"/>
          </a:p>
          <a:p>
            <a:pPr marL="0" lvl="0" indent="0">
              <a:spcBef>
                <a:spcPts val="0"/>
              </a:spcBef>
              <a:buNone/>
            </a:pPr>
            <a:r>
              <a:rPr lang="en-US" dirty="0"/>
              <a:t>Registration of objects in the database is the final step in making an allocation or assignment.</a:t>
            </a:r>
          </a:p>
          <a:p>
            <a:pPr marL="200885" lvl="0" indent="-200885">
              <a:spcBef>
                <a:spcPts val="0"/>
              </a:spcBef>
            </a:pPr>
            <a:endParaRPr lang="en-US" dirty="0"/>
          </a:p>
          <a:p>
            <a:pPr marL="0" lvl="0" indent="0">
              <a:spcBef>
                <a:spcPts val="0"/>
              </a:spcBef>
              <a:buNone/>
            </a:pPr>
            <a:r>
              <a:rPr lang="en-US" dirty="0"/>
              <a:t>LIRs are responsible for the address space that they received by the RIPE NCC and must ensure that the registration data (range, contact information, status, etc.) in the database is maintained correct at all times and that operations such as abuse handling can be performed efficiently.”</a:t>
            </a:r>
          </a:p>
          <a:p>
            <a:pPr marL="0" lvl="0" indent="0">
              <a:spcBef>
                <a:spcPts val="0"/>
              </a:spcBef>
              <a:buNone/>
            </a:pPr>
            <a:endParaRPr lang="en-US" dirty="0"/>
          </a:p>
          <a:p>
            <a:pPr marL="0" lvl="0" indent="0">
              <a:spcBef>
                <a:spcPts val="0"/>
              </a:spcBef>
              <a:buNone/>
            </a:pPr>
            <a:r>
              <a:rPr lang="en-US" dirty="0"/>
              <a:t>Full proposal: </a:t>
            </a:r>
            <a:r>
              <a:rPr lang="en-US" dirty="0">
                <a:hlinkClick r:id="rId3"/>
              </a:rPr>
              <a:t>https://www.ripe.net/participate/policies/proposals/2022-02</a:t>
            </a:r>
            <a:endParaRPr lang="en-US" dirty="0"/>
          </a:p>
          <a:p>
            <a:pPr marL="0" lvl="0" indent="0">
              <a:spcBef>
                <a:spcPts val="0"/>
              </a:spcBef>
              <a:buNone/>
            </a:pPr>
            <a:endParaRPr lang="en-GB" dirty="0"/>
          </a:p>
        </p:txBody>
      </p:sp>
      <p:sp>
        <p:nvSpPr>
          <p:cNvPr id="117" name="Google Shape;117;p21"/>
          <p:cNvSpPr txBox="1">
            <a:spLocks noGrp="1"/>
          </p:cNvSpPr>
          <p:nvPr>
            <p:ph type="sldNum" idx="12"/>
          </p:nvPr>
        </p:nvSpPr>
        <p:spPr>
          <a:xfrm>
            <a:off x="8466392" y="4816628"/>
            <a:ext cx="160631" cy="215494"/>
          </a:xfrm>
          <a:prstGeom prst="rect">
            <a:avLst/>
          </a:prstGeom>
          <a:noFill/>
          <a:ln>
            <a:noFill/>
          </a:ln>
        </p:spPr>
        <p:txBody>
          <a:bodyPr spcFirstLastPara="1" wrap="square" lIns="45700" tIns="45700" rIns="45700" bIns="45700" anchor="t" anchorCtr="0">
            <a:spAutoFit/>
          </a:bodyPr>
          <a:lstStyle/>
          <a:p>
            <a:pPr marL="0" lvl="0" indent="0" algn="ctr" rtl="0">
              <a:lnSpc>
                <a:spcPct val="100000"/>
              </a:lnSpc>
              <a:spcBef>
                <a:spcPts val="0"/>
              </a:spcBef>
              <a:spcAft>
                <a:spcPts val="0"/>
              </a:spcAft>
              <a:buClr>
                <a:srgbClr val="004D55"/>
              </a:buClr>
              <a:buSzPts val="800"/>
              <a:buFont typeface="Helvetica Neue"/>
              <a:buNone/>
            </a:pPr>
            <a:fld id="{00000000-1234-1234-1234-123412341234}" type="slidenum">
              <a:rPr lang="en-GB" b="1"/>
              <a:t>4</a:t>
            </a:fld>
            <a:endParaRPr/>
          </a:p>
        </p:txBody>
      </p:sp>
      <p:sp>
        <p:nvSpPr>
          <p:cNvPr id="118" name="Google Shape;118;p21"/>
          <p:cNvSpPr txBox="1"/>
          <p:nvPr/>
        </p:nvSpPr>
        <p:spPr>
          <a:xfrm>
            <a:off x="422922" y="4824604"/>
            <a:ext cx="6429300" cy="138600"/>
          </a:xfrm>
          <a:prstGeom prst="rect">
            <a:avLst/>
          </a:prstGeom>
          <a:noFill/>
          <a:ln>
            <a:noFill/>
          </a:ln>
        </p:spPr>
        <p:txBody>
          <a:bodyPr spcFirstLastPara="1" wrap="square" lIns="0" tIns="0" rIns="0" bIns="0" anchor="t" anchorCtr="0">
            <a:spAutoFit/>
          </a:bodyPr>
          <a:lstStyle/>
          <a:p>
            <a:pPr lvl="0" indent="69850" algn="l">
              <a:buClr>
                <a:schemeClr val="lt1"/>
              </a:buClr>
              <a:buSzPts val="900"/>
            </a:pPr>
            <a:r>
              <a:rPr lang="en-US" sz="900" dirty="0">
                <a:solidFill>
                  <a:schemeClr val="lt1"/>
                </a:solidFill>
                <a:latin typeface="Open Sans SemiBold"/>
                <a:ea typeface="Open Sans SemiBold"/>
                <a:cs typeface="Open Sans SemiBold"/>
                <a:sym typeface="Open Sans SemiBold"/>
              </a:rPr>
              <a:t>APWG</a:t>
            </a:r>
            <a:r>
              <a:rPr lang="en-US" sz="900" dirty="0">
                <a:solidFill>
                  <a:schemeClr val="lt1"/>
                </a:solidFill>
                <a:latin typeface="Open Sans"/>
                <a:ea typeface="Open Sans"/>
                <a:cs typeface="Open Sans"/>
                <a:sym typeface="Open Sans"/>
              </a:rPr>
              <a:t> | RIPE85 | 26 Oct 2022</a:t>
            </a:r>
            <a:endParaRPr lang="en-US" sz="9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500064" y="95844"/>
            <a:ext cx="6143833" cy="529085"/>
          </a:xfrm>
          <a:prstGeom prst="rect">
            <a:avLst/>
          </a:prstGeom>
          <a:noFill/>
          <a:ln>
            <a:noFill/>
          </a:ln>
        </p:spPr>
        <p:txBody>
          <a:bodyPr spcFirstLastPara="1" wrap="square" lIns="50800" tIns="50800" rIns="50800" bIns="50800" anchor="b" anchorCtr="0">
            <a:normAutofit/>
          </a:bodyPr>
          <a:lstStyle/>
          <a:p>
            <a:pPr marL="0" lvl="0" indent="0" algn="l" rtl="0">
              <a:lnSpc>
                <a:spcPct val="100000"/>
              </a:lnSpc>
              <a:spcBef>
                <a:spcPts val="0"/>
              </a:spcBef>
              <a:spcAft>
                <a:spcPts val="0"/>
              </a:spcAft>
              <a:buClr>
                <a:srgbClr val="004D55"/>
              </a:buClr>
              <a:buSzPts val="2200"/>
              <a:buFont typeface="Open Sans"/>
              <a:buNone/>
            </a:pPr>
            <a:r>
              <a:rPr lang="en-GB" sz="2200" dirty="0"/>
              <a:t>Observation </a:t>
            </a:r>
            <a:endParaRPr dirty="0"/>
          </a:p>
        </p:txBody>
      </p:sp>
      <p:sp>
        <p:nvSpPr>
          <p:cNvPr id="116" name="Google Shape;116;p21"/>
          <p:cNvSpPr txBox="1">
            <a:spLocks noGrp="1"/>
          </p:cNvSpPr>
          <p:nvPr>
            <p:ph type="body" idx="2"/>
          </p:nvPr>
        </p:nvSpPr>
        <p:spPr>
          <a:xfrm>
            <a:off x="500064" y="1047602"/>
            <a:ext cx="8300122" cy="3685332"/>
          </a:xfrm>
          <a:prstGeom prst="rect">
            <a:avLst/>
          </a:prstGeom>
          <a:noFill/>
          <a:ln>
            <a:noFill/>
          </a:ln>
        </p:spPr>
        <p:txBody>
          <a:bodyPr spcFirstLastPara="1" wrap="square" lIns="50800" tIns="50800" rIns="50800" bIns="50800" anchor="t" anchorCtr="0">
            <a:normAutofit/>
          </a:bodyPr>
          <a:lstStyle/>
          <a:p>
            <a:pPr marL="285750" indent="-285750">
              <a:spcBef>
                <a:spcPts val="0"/>
              </a:spcBef>
            </a:pPr>
            <a:r>
              <a:rPr lang="en-US" dirty="0"/>
              <a:t>Total IPv4 PA allocations in the RIPE database (18 Oct, 2022) = 60,587</a:t>
            </a:r>
          </a:p>
          <a:p>
            <a:pPr marL="742950" lvl="1" indent="-285750">
              <a:spcBef>
                <a:spcPts val="0"/>
              </a:spcBef>
              <a:buFont typeface="Courier New" panose="02070309020205020404" pitchFamily="49" charset="0"/>
              <a:buChar char="o"/>
            </a:pPr>
            <a:r>
              <a:rPr lang="en-US" dirty="0"/>
              <a:t>42,430 contain an assignment </a:t>
            </a:r>
          </a:p>
          <a:p>
            <a:pPr marL="742950" lvl="1" indent="-285750">
              <a:spcBef>
                <a:spcPts val="0"/>
              </a:spcBef>
              <a:buFont typeface="Courier New" panose="02070309020205020404" pitchFamily="49" charset="0"/>
              <a:buChar char="o"/>
            </a:pPr>
            <a:r>
              <a:rPr lang="en-US" dirty="0"/>
              <a:t>3,413 without an assignment or route object </a:t>
            </a:r>
          </a:p>
          <a:p>
            <a:pPr marL="742950" lvl="1" indent="-285750">
              <a:spcBef>
                <a:spcPts val="0"/>
              </a:spcBef>
              <a:buFont typeface="Courier New" panose="02070309020205020404" pitchFamily="49" charset="0"/>
              <a:buChar char="o"/>
            </a:pPr>
            <a:r>
              <a:rPr lang="en-US" dirty="0"/>
              <a:t>14,744 without an assignment BUT covered by route object </a:t>
            </a:r>
          </a:p>
          <a:p>
            <a:pPr marL="1200150" lvl="2" indent="-285750">
              <a:spcBef>
                <a:spcPts val="0"/>
              </a:spcBef>
              <a:buFontTx/>
              <a:buChar char="-"/>
            </a:pPr>
            <a:r>
              <a:rPr lang="en-US" dirty="0"/>
              <a:t>Current policy requires LIRs to register 14,744+ additional assignments </a:t>
            </a:r>
          </a:p>
          <a:p>
            <a:pPr marL="1200150" lvl="2" indent="-285750">
              <a:spcBef>
                <a:spcPts val="0"/>
              </a:spcBef>
              <a:buFontTx/>
              <a:buChar char="-"/>
            </a:pPr>
            <a:endParaRPr lang="en-US" dirty="0"/>
          </a:p>
          <a:p>
            <a:pPr marL="285750" lvl="0" indent="-285750">
              <a:spcBef>
                <a:spcPts val="0"/>
              </a:spcBef>
              <a:buFontTx/>
              <a:buChar char="-"/>
            </a:pPr>
            <a:endParaRPr lang="en-IE" dirty="0"/>
          </a:p>
          <a:p>
            <a:pPr marL="285750" lvl="0" indent="-285750">
              <a:spcBef>
                <a:spcPts val="0"/>
              </a:spcBef>
              <a:buFontTx/>
              <a:buChar char="-"/>
            </a:pPr>
            <a:endParaRPr lang="en-IE" dirty="0"/>
          </a:p>
          <a:p>
            <a:pPr marL="285750" lvl="0" indent="-285750">
              <a:spcBef>
                <a:spcPts val="0"/>
              </a:spcBef>
              <a:buFontTx/>
              <a:buChar char="-"/>
            </a:pPr>
            <a:endParaRPr lang="en-IE" dirty="0"/>
          </a:p>
          <a:p>
            <a:pPr marL="285750" lvl="0" indent="-285750">
              <a:spcBef>
                <a:spcPts val="0"/>
              </a:spcBef>
              <a:buFontTx/>
              <a:buChar char="-"/>
            </a:pPr>
            <a:endParaRPr lang="en-IE" dirty="0"/>
          </a:p>
          <a:p>
            <a:pPr marL="285750" lvl="0" indent="-285750">
              <a:spcBef>
                <a:spcPts val="0"/>
              </a:spcBef>
              <a:buFontTx/>
              <a:buChar char="-"/>
            </a:pPr>
            <a:endParaRPr lang="en-IE" dirty="0"/>
          </a:p>
          <a:p>
            <a:pPr marL="285750" lvl="0" indent="-285750">
              <a:spcBef>
                <a:spcPts val="0"/>
              </a:spcBef>
              <a:buFontTx/>
              <a:buChar char="-"/>
            </a:pPr>
            <a:endParaRPr lang="en-IE" dirty="0"/>
          </a:p>
          <a:p>
            <a:pPr marL="285750" lvl="0" indent="-285750">
              <a:spcBef>
                <a:spcPts val="0"/>
              </a:spcBef>
              <a:buFontTx/>
              <a:buChar char="-"/>
            </a:pPr>
            <a:endParaRPr lang="en-IE" dirty="0"/>
          </a:p>
        </p:txBody>
      </p:sp>
      <p:sp>
        <p:nvSpPr>
          <p:cNvPr id="117" name="Google Shape;117;p21"/>
          <p:cNvSpPr txBox="1">
            <a:spLocks noGrp="1"/>
          </p:cNvSpPr>
          <p:nvPr>
            <p:ph type="sldNum" idx="12"/>
          </p:nvPr>
        </p:nvSpPr>
        <p:spPr>
          <a:xfrm>
            <a:off x="8466392" y="4816628"/>
            <a:ext cx="160631" cy="215494"/>
          </a:xfrm>
          <a:prstGeom prst="rect">
            <a:avLst/>
          </a:prstGeom>
          <a:noFill/>
          <a:ln>
            <a:noFill/>
          </a:ln>
        </p:spPr>
        <p:txBody>
          <a:bodyPr spcFirstLastPara="1" wrap="square" lIns="45700" tIns="45700" rIns="45700" bIns="45700" anchor="t" anchorCtr="0">
            <a:spAutoFit/>
          </a:bodyPr>
          <a:lstStyle/>
          <a:p>
            <a:pPr marL="0" lvl="0" indent="0" algn="ctr" rtl="0">
              <a:lnSpc>
                <a:spcPct val="100000"/>
              </a:lnSpc>
              <a:spcBef>
                <a:spcPts val="0"/>
              </a:spcBef>
              <a:spcAft>
                <a:spcPts val="0"/>
              </a:spcAft>
              <a:buClr>
                <a:srgbClr val="004D55"/>
              </a:buClr>
              <a:buSzPts val="800"/>
              <a:buFont typeface="Helvetica Neue"/>
              <a:buNone/>
            </a:pPr>
            <a:fld id="{00000000-1234-1234-1234-123412341234}" type="slidenum">
              <a:rPr lang="en-GB" b="1"/>
              <a:t>5</a:t>
            </a:fld>
            <a:endParaRPr/>
          </a:p>
        </p:txBody>
      </p:sp>
      <p:sp>
        <p:nvSpPr>
          <p:cNvPr id="118" name="Google Shape;118;p21"/>
          <p:cNvSpPr txBox="1"/>
          <p:nvPr/>
        </p:nvSpPr>
        <p:spPr>
          <a:xfrm>
            <a:off x="422922" y="4824604"/>
            <a:ext cx="6429300" cy="138600"/>
          </a:xfrm>
          <a:prstGeom prst="rect">
            <a:avLst/>
          </a:prstGeom>
          <a:noFill/>
          <a:ln>
            <a:noFill/>
          </a:ln>
        </p:spPr>
        <p:txBody>
          <a:bodyPr spcFirstLastPara="1" wrap="square" lIns="0" tIns="0" rIns="0" bIns="0" anchor="t" anchorCtr="0">
            <a:spAutoFit/>
          </a:bodyPr>
          <a:lstStyle/>
          <a:p>
            <a:pPr lvl="0" indent="69850" algn="l">
              <a:buClr>
                <a:schemeClr val="lt1"/>
              </a:buClr>
              <a:buSzPts val="900"/>
            </a:pPr>
            <a:r>
              <a:rPr lang="en-US" sz="900" dirty="0">
                <a:solidFill>
                  <a:schemeClr val="lt1"/>
                </a:solidFill>
                <a:latin typeface="Open Sans SemiBold"/>
                <a:ea typeface="Open Sans SemiBold"/>
                <a:cs typeface="Open Sans SemiBold"/>
                <a:sym typeface="Open Sans SemiBold"/>
              </a:rPr>
              <a:t>APWG</a:t>
            </a:r>
            <a:r>
              <a:rPr lang="en-US" sz="900" dirty="0">
                <a:solidFill>
                  <a:schemeClr val="lt1"/>
                </a:solidFill>
                <a:latin typeface="Open Sans"/>
                <a:ea typeface="Open Sans"/>
                <a:cs typeface="Open Sans"/>
                <a:sym typeface="Open Sans"/>
              </a:rPr>
              <a:t> | RIPE85 | 26 Oct 2022</a:t>
            </a:r>
            <a:endParaRPr lang="en-US" sz="900" dirty="0"/>
          </a:p>
        </p:txBody>
      </p:sp>
      <p:graphicFrame>
        <p:nvGraphicFramePr>
          <p:cNvPr id="8" name="Chart 7">
            <a:extLst>
              <a:ext uri="{FF2B5EF4-FFF2-40B4-BE49-F238E27FC236}">
                <a16:creationId xmlns:a16="http://schemas.microsoft.com/office/drawing/2014/main" id="{3B5825A9-EAC7-43DA-8598-5401773070F2}"/>
              </a:ext>
            </a:extLst>
          </p:cNvPr>
          <p:cNvGraphicFramePr>
            <a:graphicFrameLocks/>
          </p:cNvGraphicFramePr>
          <p:nvPr>
            <p:extLst>
              <p:ext uri="{D42A27DB-BD31-4B8C-83A1-F6EECF244321}">
                <p14:modId xmlns:p14="http://schemas.microsoft.com/office/powerpoint/2010/main" val="155373399"/>
              </p:ext>
            </p:extLst>
          </p:nvPr>
        </p:nvGraphicFramePr>
        <p:xfrm>
          <a:off x="2524591" y="2546923"/>
          <a:ext cx="3971307" cy="22591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8989850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500064" y="95844"/>
            <a:ext cx="6143833" cy="529085"/>
          </a:xfrm>
          <a:prstGeom prst="rect">
            <a:avLst/>
          </a:prstGeom>
          <a:noFill/>
          <a:ln>
            <a:noFill/>
          </a:ln>
        </p:spPr>
        <p:txBody>
          <a:bodyPr spcFirstLastPara="1" wrap="square" lIns="50800" tIns="50800" rIns="50800" bIns="50800" anchor="b" anchorCtr="0">
            <a:normAutofit/>
          </a:bodyPr>
          <a:lstStyle/>
          <a:p>
            <a:pPr lvl="0" rtl="0">
              <a:buSzPts val="2200"/>
            </a:pPr>
            <a:r>
              <a:rPr lang="en-US" dirty="0"/>
              <a:t>Community Feedback So Far </a:t>
            </a:r>
            <a:endParaRPr sz="1200" dirty="0">
              <a:latin typeface="Times"/>
              <a:ea typeface="Times"/>
              <a:cs typeface="Times"/>
              <a:sym typeface="Times"/>
            </a:endParaRPr>
          </a:p>
        </p:txBody>
      </p:sp>
      <p:sp>
        <p:nvSpPr>
          <p:cNvPr id="124" name="Google Shape;124;p22"/>
          <p:cNvSpPr txBox="1">
            <a:spLocks noGrp="1"/>
          </p:cNvSpPr>
          <p:nvPr>
            <p:ph type="body" idx="2"/>
          </p:nvPr>
        </p:nvSpPr>
        <p:spPr>
          <a:xfrm>
            <a:off x="500064" y="1047602"/>
            <a:ext cx="8380589" cy="3656072"/>
          </a:xfrm>
          <a:prstGeom prst="rect">
            <a:avLst/>
          </a:prstGeom>
          <a:noFill/>
          <a:ln>
            <a:noFill/>
          </a:ln>
        </p:spPr>
        <p:txBody>
          <a:bodyPr spcFirstLastPara="1" wrap="square" lIns="50800" tIns="50800" rIns="50800" bIns="50800" anchor="t" anchorCtr="0">
            <a:normAutofit fontScale="70000" lnSpcReduction="20000"/>
          </a:bodyPr>
          <a:lstStyle/>
          <a:p>
            <a:r>
              <a:rPr lang="en-US" sz="1900" dirty="0"/>
              <a:t>Assignments are necessary to document: </a:t>
            </a:r>
          </a:p>
          <a:p>
            <a:pPr lvl="1">
              <a:buFont typeface="Courier New" panose="02070309020205020404" pitchFamily="49" charset="0"/>
              <a:buChar char="o"/>
            </a:pPr>
            <a:r>
              <a:rPr lang="en-US" sz="1900" dirty="0">
                <a:latin typeface="Open Sans SemiBold"/>
                <a:ea typeface="Open Sans SemiBold"/>
                <a:cs typeface="Open Sans SemiBold"/>
                <a:sym typeface="Open Sans SemiBold"/>
              </a:rPr>
              <a:t>Who is operating a block of IP address space  </a:t>
            </a:r>
          </a:p>
          <a:p>
            <a:pPr lvl="1">
              <a:buFont typeface="Courier New" panose="02070309020205020404" pitchFamily="49" charset="0"/>
              <a:buChar char="o"/>
            </a:pPr>
            <a:r>
              <a:rPr lang="en-US" sz="1900" dirty="0">
                <a:latin typeface="Open Sans SemiBold"/>
                <a:ea typeface="Open Sans SemiBold"/>
                <a:cs typeface="Open Sans SemiBold"/>
                <a:sym typeface="Open Sans SemiBold"/>
              </a:rPr>
              <a:t>Who to contact for administrative and technical issues (e.g. abuse) relating to that IP space </a:t>
            </a:r>
          </a:p>
          <a:p>
            <a:pPr marL="497015" lvl="1" indent="-342900"/>
            <a:endParaRPr lang="en-US" sz="1900" dirty="0">
              <a:latin typeface="Open Sans SemiBold"/>
              <a:ea typeface="Open Sans SemiBold"/>
              <a:cs typeface="Open Sans SemiBold"/>
              <a:sym typeface="Open Sans SemiBold"/>
            </a:endParaRPr>
          </a:p>
          <a:p>
            <a:r>
              <a:rPr lang="en-US" sz="1900" dirty="0"/>
              <a:t>More information needed to support argument of alleviating administrative burden </a:t>
            </a:r>
          </a:p>
          <a:p>
            <a:endParaRPr lang="en-US" sz="1900" dirty="0"/>
          </a:p>
          <a:p>
            <a:r>
              <a:rPr lang="en-US" sz="1900" dirty="0"/>
              <a:t>LIRs obliged to register assignments if visible outside LIR’s network or if used by customers. Other assignment registration should be at the LIR's discretion </a:t>
            </a:r>
          </a:p>
          <a:p>
            <a:endParaRPr lang="en-US" sz="1900" dirty="0"/>
          </a:p>
          <a:p>
            <a:r>
              <a:rPr lang="en-US" sz="1900" dirty="0">
                <a:sym typeface="Open Sans"/>
              </a:rPr>
              <a:t>Proposal does not adequately describe data consistency, data minimization, and accuracy principles in DBTF report </a:t>
            </a:r>
          </a:p>
          <a:p>
            <a:endParaRPr lang="en-US" sz="1900" dirty="0">
              <a:sym typeface="Open Sans"/>
            </a:endParaRPr>
          </a:p>
          <a:p>
            <a:r>
              <a:rPr lang="en-US" sz="1900" dirty="0"/>
              <a:t>Explain to LIRs what community expects them to register in the RIPE database in a BCP document </a:t>
            </a:r>
          </a:p>
          <a:p>
            <a:pPr marL="285750" indent="-285750">
              <a:spcBef>
                <a:spcPts val="0"/>
              </a:spcBef>
            </a:pPr>
            <a:endParaRPr lang="en-US" dirty="0">
              <a:latin typeface="Open Sans"/>
              <a:ea typeface="Open Sans"/>
              <a:cs typeface="Open Sans"/>
              <a:sym typeface="Open Sans"/>
            </a:endParaRPr>
          </a:p>
          <a:p>
            <a:pPr marL="0" indent="0">
              <a:spcBef>
                <a:spcPts val="0"/>
              </a:spcBef>
              <a:buNone/>
            </a:pPr>
            <a:r>
              <a:rPr lang="en-US" dirty="0">
                <a:latin typeface="Open Sans"/>
                <a:ea typeface="Open Sans"/>
                <a:cs typeface="Open Sans"/>
                <a:sym typeface="Open Sans"/>
              </a:rPr>
              <a:t>Full discussion on </a:t>
            </a:r>
            <a:r>
              <a:rPr lang="en-US" dirty="0" err="1">
                <a:latin typeface="Open Sans"/>
                <a:ea typeface="Open Sans"/>
                <a:cs typeface="Open Sans"/>
                <a:sym typeface="Open Sans"/>
              </a:rPr>
              <a:t>apwg</a:t>
            </a:r>
            <a:r>
              <a:rPr lang="en-US" dirty="0">
                <a:latin typeface="Open Sans"/>
                <a:ea typeface="Open Sans"/>
                <a:cs typeface="Open Sans"/>
                <a:sym typeface="Open Sans"/>
              </a:rPr>
              <a:t> mailing list: </a:t>
            </a:r>
            <a:r>
              <a:rPr lang="en-US" dirty="0">
                <a:hlinkClick r:id="rId3"/>
              </a:rPr>
              <a:t>https://www.ripe.net/ripe/mail/archives/address-policy-wg/2022-October/date.html</a:t>
            </a:r>
            <a:r>
              <a:rPr lang="en-US" dirty="0"/>
              <a:t> </a:t>
            </a:r>
          </a:p>
        </p:txBody>
      </p:sp>
      <p:sp>
        <p:nvSpPr>
          <p:cNvPr id="125" name="Google Shape;125;p22"/>
          <p:cNvSpPr txBox="1">
            <a:spLocks noGrp="1"/>
          </p:cNvSpPr>
          <p:nvPr>
            <p:ph type="sldNum" idx="12"/>
          </p:nvPr>
        </p:nvSpPr>
        <p:spPr>
          <a:xfrm>
            <a:off x="8466392" y="4816628"/>
            <a:ext cx="160631" cy="215494"/>
          </a:xfrm>
          <a:prstGeom prst="rect">
            <a:avLst/>
          </a:prstGeom>
          <a:noFill/>
          <a:ln>
            <a:noFill/>
          </a:ln>
        </p:spPr>
        <p:txBody>
          <a:bodyPr spcFirstLastPara="1" wrap="square" lIns="45700" tIns="45700" rIns="45700" bIns="45700" anchor="t" anchorCtr="0">
            <a:spAutoFit/>
          </a:bodyPr>
          <a:lstStyle/>
          <a:p>
            <a:pPr marL="0" lvl="0" indent="0" algn="ctr" rtl="0">
              <a:lnSpc>
                <a:spcPct val="100000"/>
              </a:lnSpc>
              <a:spcBef>
                <a:spcPts val="0"/>
              </a:spcBef>
              <a:spcAft>
                <a:spcPts val="0"/>
              </a:spcAft>
              <a:buClr>
                <a:srgbClr val="004D55"/>
              </a:buClr>
              <a:buSzPts val="800"/>
              <a:buFont typeface="Helvetica Neue"/>
              <a:buNone/>
            </a:pPr>
            <a:fld id="{00000000-1234-1234-1234-123412341234}" type="slidenum">
              <a:rPr lang="en-GB" b="1"/>
              <a:t>6</a:t>
            </a:fld>
            <a:endParaRPr/>
          </a:p>
        </p:txBody>
      </p:sp>
      <p:sp>
        <p:nvSpPr>
          <p:cNvPr id="126" name="Google Shape;126;p22"/>
          <p:cNvSpPr txBox="1"/>
          <p:nvPr/>
        </p:nvSpPr>
        <p:spPr>
          <a:xfrm>
            <a:off x="422922" y="4824604"/>
            <a:ext cx="6429376" cy="138499"/>
          </a:xfrm>
          <a:prstGeom prst="rect">
            <a:avLst/>
          </a:prstGeom>
          <a:noFill/>
          <a:ln>
            <a:noFill/>
          </a:ln>
        </p:spPr>
        <p:txBody>
          <a:bodyPr spcFirstLastPara="1" wrap="square" lIns="0" tIns="0" rIns="0" bIns="0" anchor="t" anchorCtr="0">
            <a:spAutoFit/>
          </a:bodyPr>
          <a:lstStyle/>
          <a:p>
            <a:pPr lvl="0" indent="69850" algn="l">
              <a:buClr>
                <a:schemeClr val="lt1"/>
              </a:buClr>
              <a:buSzPts val="900"/>
            </a:pPr>
            <a:r>
              <a:rPr lang="en-US" sz="900" dirty="0">
                <a:solidFill>
                  <a:schemeClr val="lt1"/>
                </a:solidFill>
                <a:latin typeface="Open Sans SemiBold"/>
                <a:ea typeface="Open Sans SemiBold"/>
                <a:cs typeface="Open Sans SemiBold"/>
                <a:sym typeface="Open Sans SemiBold"/>
              </a:rPr>
              <a:t>APWG</a:t>
            </a:r>
            <a:r>
              <a:rPr lang="en-US" sz="900" dirty="0">
                <a:solidFill>
                  <a:schemeClr val="lt1"/>
                </a:solidFill>
                <a:latin typeface="Open Sans"/>
                <a:ea typeface="Open Sans"/>
                <a:cs typeface="Open Sans"/>
                <a:sym typeface="Open Sans"/>
              </a:rPr>
              <a:t> | RIPE85 | 26 Oct 2022</a:t>
            </a:r>
            <a:endParaRPr lang="en-US" sz="900"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IPE Database Requirements Task Force"/>
          <p:cNvSpPr txBox="1">
            <a:spLocks noGrp="1"/>
          </p:cNvSpPr>
          <p:nvPr>
            <p:ph type="title"/>
          </p:nvPr>
        </p:nvSpPr>
        <p:spPr>
          <a:xfrm>
            <a:off x="500064" y="153795"/>
            <a:ext cx="7638096" cy="529085"/>
          </a:xfrm>
          <a:prstGeom prst="rect">
            <a:avLst/>
          </a:prstGeom>
        </p:spPr>
        <p:txBody>
          <a:bodyPr>
            <a:normAutofit/>
          </a:bodyPr>
          <a:lstStyle/>
          <a:p>
            <a:pPr lvl="0"/>
            <a:r>
              <a:rPr lang="en-GB" dirty="0"/>
              <a:t>Further Community Discussion </a:t>
            </a:r>
          </a:p>
        </p:txBody>
      </p:sp>
      <p:sp>
        <p:nvSpPr>
          <p:cNvPr id="92" name="We’ve talked about:…"/>
          <p:cNvSpPr txBox="1">
            <a:spLocks noGrp="1"/>
          </p:cNvSpPr>
          <p:nvPr>
            <p:ph type="body" idx="1"/>
          </p:nvPr>
        </p:nvSpPr>
        <p:spPr>
          <a:xfrm>
            <a:off x="500064" y="1047602"/>
            <a:ext cx="8044329" cy="3227314"/>
          </a:xfrm>
          <a:prstGeom prst="rect">
            <a:avLst/>
          </a:prstGeom>
        </p:spPr>
        <p:txBody>
          <a:bodyPr>
            <a:normAutofit/>
          </a:bodyPr>
          <a:lstStyle/>
          <a:p>
            <a:r>
              <a:rPr lang="en-US" sz="1500" dirty="0"/>
              <a:t>Is there general support for the author’s intent? </a:t>
            </a:r>
          </a:p>
          <a:p>
            <a:endParaRPr lang="en-US" sz="1500" dirty="0"/>
          </a:p>
          <a:p>
            <a:r>
              <a:rPr lang="en-US" sz="1500" dirty="0"/>
              <a:t>Can the current situation\policy could be improved? </a:t>
            </a:r>
          </a:p>
          <a:p>
            <a:endParaRPr lang="en-US" sz="1500" dirty="0"/>
          </a:p>
          <a:p>
            <a:r>
              <a:rPr lang="en-US" sz="1500" dirty="0"/>
              <a:t>What would be your suggestion? </a:t>
            </a:r>
          </a:p>
          <a:p>
            <a:endParaRPr lang="en-US" sz="1500" dirty="0"/>
          </a:p>
        </p:txBody>
      </p:sp>
      <p:sp>
        <p:nvSpPr>
          <p:cNvPr id="93" name="Slide Number"/>
          <p:cNvSpPr txBox="1">
            <a:spLocks noGrp="1"/>
          </p:cNvSpPr>
          <p:nvPr>
            <p:ph type="sldNum" sz="quarter" idx="2"/>
          </p:nvPr>
        </p:nvSpPr>
        <p:spPr>
          <a:xfrm>
            <a:off x="8466392" y="4816628"/>
            <a:ext cx="160631" cy="21549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
        <p:nvSpPr>
          <p:cNvPr id="94" name="DBTF | RIPE | 6 May 2020"/>
          <p:cNvSpPr txBox="1"/>
          <p:nvPr/>
        </p:nvSpPr>
        <p:spPr>
          <a:xfrm>
            <a:off x="422922" y="4824604"/>
            <a:ext cx="6429376" cy="138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lvl="0" indent="69850" algn="l">
              <a:buClr>
                <a:schemeClr val="lt1"/>
              </a:buClr>
              <a:buSzPts val="900"/>
            </a:pPr>
            <a:r>
              <a:rPr lang="en-US" sz="900" dirty="0">
                <a:solidFill>
                  <a:schemeClr val="lt1"/>
                </a:solidFill>
                <a:latin typeface="Open Sans SemiBold"/>
                <a:ea typeface="Open Sans SemiBold"/>
                <a:cs typeface="Open Sans SemiBold"/>
                <a:sym typeface="Open Sans SemiBold"/>
              </a:rPr>
              <a:t>APWG</a:t>
            </a:r>
            <a:r>
              <a:rPr lang="en-US" sz="900" dirty="0">
                <a:solidFill>
                  <a:schemeClr val="lt1"/>
                </a:solidFill>
                <a:latin typeface="Open Sans"/>
                <a:ea typeface="Open Sans"/>
                <a:cs typeface="Open Sans"/>
                <a:sym typeface="Open Sans"/>
              </a:rPr>
              <a:t> | RIPE85 | 26 Oct 2022</a:t>
            </a:r>
            <a:endParaRPr lang="en-US" sz="900" dirty="0"/>
          </a:p>
        </p:txBody>
      </p:sp>
    </p:spTree>
    <p:extLst>
      <p:ext uri="{BB962C8B-B14F-4D97-AF65-F5344CB8AC3E}">
        <p14:creationId xmlns:p14="http://schemas.microsoft.com/office/powerpoint/2010/main" val="1981920829"/>
      </p:ext>
    </p:extLst>
  </p:cSld>
  <p:clrMapOvr>
    <a:masterClrMapping/>
  </p:clrMapOvr>
  <p:transition spd="med"/>
</p:sld>
</file>

<file path=ppt/theme/theme1.xml><?xml version="1.0" encoding="utf-8"?>
<a:theme xmlns:a="http://schemas.openxmlformats.org/drawingml/2006/main" name="White">
  <a:themeElements>
    <a:clrScheme name="White">
      <a:dk1>
        <a:srgbClr val="004D55"/>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Light"/>
        <a:ea typeface="Helvetica Neue Light"/>
        <a:cs typeface="Helvetica Neue Light"/>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round/>
        </a:ln>
        <a:effectLst>
          <a:outerShdw blurRad="38100" dist="19999"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Light"/>
        <a:ea typeface="Helvetica Neue Light"/>
        <a:cs typeface="Helvetica Neue Light"/>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round/>
        </a:ln>
        <a:effectLst>
          <a:outerShdw blurRad="38100" dist="19999"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9144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004D55"/>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1086</TotalTime>
  <Words>546</Words>
  <Application>Microsoft Office PowerPoint</Application>
  <PresentationFormat>On-screen Show (16:9)</PresentationFormat>
  <Paragraphs>74</Paragraphs>
  <Slides>7</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vt:i4>
      </vt:variant>
    </vt:vector>
  </HeadingPairs>
  <TitlesOfParts>
    <vt:vector size="18" baseType="lpstr">
      <vt:lpstr>Arial</vt:lpstr>
      <vt:lpstr>Courier New</vt:lpstr>
      <vt:lpstr>Helvetica</vt:lpstr>
      <vt:lpstr>Helvetica Neue</vt:lpstr>
      <vt:lpstr>Helvetica Neue Light</vt:lpstr>
      <vt:lpstr>Lucida Grande</vt:lpstr>
      <vt:lpstr>Open Sans</vt:lpstr>
      <vt:lpstr>Open Sans SemiBold</vt:lpstr>
      <vt:lpstr>Open Sans SemiBold</vt:lpstr>
      <vt:lpstr>Times</vt:lpstr>
      <vt:lpstr>White</vt:lpstr>
      <vt:lpstr>2022-02 New Policy Proposal (Remove mandatory IPv4 PA assignment registration in the RIPE Database)</vt:lpstr>
      <vt:lpstr>Status: Phase 2 of Policy Development Process </vt:lpstr>
      <vt:lpstr>2022-02: (interpreted) Intent of Proposal  </vt:lpstr>
      <vt:lpstr>Proposed Policy Text   </vt:lpstr>
      <vt:lpstr>Observation </vt:lpstr>
      <vt:lpstr>Community Feedback So Far </vt:lpstr>
      <vt:lpstr>Further Community Discussion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RIPE Database Requirements Task Force</dc:title>
  <dc:creator>Kennedy, James</dc:creator>
  <cp:lastModifiedBy>Kennedy, James</cp:lastModifiedBy>
  <cp:revision>144</cp:revision>
  <dcterms:modified xsi:type="dcterms:W3CDTF">2022-10-26T06:31:31Z</dcterms:modified>
</cp:coreProperties>
</file>